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4" r:id="rId6"/>
    <p:sldId id="275" r:id="rId7"/>
    <p:sldId id="277" r:id="rId8"/>
    <p:sldId id="261" r:id="rId9"/>
    <p:sldId id="268" r:id="rId10"/>
    <p:sldId id="267" r:id="rId11"/>
    <p:sldId id="278" r:id="rId12"/>
    <p:sldId id="270" r:id="rId13"/>
    <p:sldId id="269" r:id="rId14"/>
  </p:sldIdLst>
  <p:sldSz cx="12192000" cy="6858000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50529-22C4-4674-98FD-00287B24CB0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DAC667-AC70-488B-9AA7-E8FD61D1A96F}">
      <dgm:prSet phldrT="[Текст]"/>
      <dgm:spPr/>
      <dgm:t>
        <a:bodyPr/>
        <a:lstStyle/>
        <a:p>
          <a:r>
            <a:rPr lang="ru-RU" b="1" dirty="0" smtClean="0"/>
            <a:t>1</a:t>
          </a:r>
          <a:endParaRPr lang="ru-RU" b="1" dirty="0"/>
        </a:p>
      </dgm:t>
    </dgm:pt>
    <dgm:pt modelId="{A7B46AC1-0A8D-47EA-96D6-64B3985FFFD4}" type="parTrans" cxnId="{C12853A5-1B17-4D2E-BBF8-16EFDB794D19}">
      <dgm:prSet/>
      <dgm:spPr/>
      <dgm:t>
        <a:bodyPr/>
        <a:lstStyle/>
        <a:p>
          <a:endParaRPr lang="ru-RU"/>
        </a:p>
      </dgm:t>
    </dgm:pt>
    <dgm:pt modelId="{ED7817C9-10DA-48AB-A259-6E50E183F890}" type="sibTrans" cxnId="{C12853A5-1B17-4D2E-BBF8-16EFDB794D19}">
      <dgm:prSet/>
      <dgm:spPr/>
      <dgm:t>
        <a:bodyPr/>
        <a:lstStyle/>
        <a:p>
          <a:endParaRPr lang="ru-RU"/>
        </a:p>
      </dgm:t>
    </dgm:pt>
    <dgm:pt modelId="{C5AF93EE-A3B6-4F18-A40A-E4870685CD44}">
      <dgm:prSet phldrT="[Текст]" custT="1"/>
      <dgm:spPr/>
      <dgm:t>
        <a:bodyPr/>
        <a:lstStyle/>
        <a:p>
          <a:r>
            <a:rPr lang="ru-RU" sz="1600" b="1" dirty="0" smtClean="0"/>
            <a:t> Нарушения в ходе формирования и исполнения бюджетов (175 видов нарушений (48,1%))</a:t>
          </a:r>
          <a:endParaRPr lang="ru-RU" sz="1600" b="1" dirty="0"/>
        </a:p>
      </dgm:t>
    </dgm:pt>
    <dgm:pt modelId="{DDC160FF-25D8-4EBF-A238-3BD6D788DF9E}" type="parTrans" cxnId="{7F729311-A787-4DB6-9987-75956580AB36}">
      <dgm:prSet/>
      <dgm:spPr/>
      <dgm:t>
        <a:bodyPr/>
        <a:lstStyle/>
        <a:p>
          <a:endParaRPr lang="ru-RU"/>
        </a:p>
      </dgm:t>
    </dgm:pt>
    <dgm:pt modelId="{4F2F51B4-7F03-4A07-8FFC-4AE9EB3327EE}" type="sibTrans" cxnId="{7F729311-A787-4DB6-9987-75956580AB36}">
      <dgm:prSet/>
      <dgm:spPr/>
      <dgm:t>
        <a:bodyPr/>
        <a:lstStyle/>
        <a:p>
          <a:endParaRPr lang="ru-RU"/>
        </a:p>
      </dgm:t>
    </dgm:pt>
    <dgm:pt modelId="{E603A5D4-BAF5-49CB-B9C6-0ED8EC3733F5}">
      <dgm:prSet phldrT="[Текст]"/>
      <dgm:spPr/>
      <dgm:t>
        <a:bodyPr/>
        <a:lstStyle/>
        <a:p>
          <a:r>
            <a:rPr lang="ru-RU" b="1" dirty="0" smtClean="0"/>
            <a:t>2</a:t>
          </a:r>
          <a:endParaRPr lang="ru-RU" b="1" dirty="0"/>
        </a:p>
      </dgm:t>
    </dgm:pt>
    <dgm:pt modelId="{35A641EA-0293-4BA4-8850-37DD5B09A99F}" type="parTrans" cxnId="{A136C048-4BBC-439E-A292-4585A6CF6F53}">
      <dgm:prSet/>
      <dgm:spPr/>
      <dgm:t>
        <a:bodyPr/>
        <a:lstStyle/>
        <a:p>
          <a:endParaRPr lang="ru-RU"/>
        </a:p>
      </dgm:t>
    </dgm:pt>
    <dgm:pt modelId="{37CBC885-D511-4DDE-A7F5-D08F86FB57FE}" type="sibTrans" cxnId="{A136C048-4BBC-439E-A292-4585A6CF6F53}">
      <dgm:prSet/>
      <dgm:spPr/>
      <dgm:t>
        <a:bodyPr/>
        <a:lstStyle/>
        <a:p>
          <a:endParaRPr lang="ru-RU"/>
        </a:p>
      </dgm:t>
    </dgm:pt>
    <dgm:pt modelId="{48E9BE33-DA0B-4475-8EFF-8B4F022BAE3E}">
      <dgm:prSet phldrT="[Текст]" custT="1"/>
      <dgm:spPr/>
      <dgm:t>
        <a:bodyPr/>
        <a:lstStyle/>
        <a:p>
          <a:r>
            <a:rPr lang="ru-RU" sz="1600" b="1" dirty="0" smtClean="0"/>
            <a:t>Нарушения ведения бухгалтерского учета, составления и представления бухгалтерской (финансовой) отчетности (12 видов нарушений (3,3%))</a:t>
          </a:r>
          <a:endParaRPr lang="ru-RU" sz="1600" b="1" dirty="0"/>
        </a:p>
      </dgm:t>
    </dgm:pt>
    <dgm:pt modelId="{0DE5E518-ED0D-4ABF-8E0B-373717D26C0B}" type="parTrans" cxnId="{4C5FD91E-01EF-46F6-A556-ABDE13E9C01F}">
      <dgm:prSet/>
      <dgm:spPr/>
      <dgm:t>
        <a:bodyPr/>
        <a:lstStyle/>
        <a:p>
          <a:endParaRPr lang="ru-RU"/>
        </a:p>
      </dgm:t>
    </dgm:pt>
    <dgm:pt modelId="{E2328070-4BA8-494B-8CB2-E8D94C21078C}" type="sibTrans" cxnId="{4C5FD91E-01EF-46F6-A556-ABDE13E9C01F}">
      <dgm:prSet/>
      <dgm:spPr/>
      <dgm:t>
        <a:bodyPr/>
        <a:lstStyle/>
        <a:p>
          <a:endParaRPr lang="ru-RU"/>
        </a:p>
      </dgm:t>
    </dgm:pt>
    <dgm:pt modelId="{9B7C137C-3BCC-4356-89D0-E1671A10688A}">
      <dgm:prSet phldrT="[Текст]"/>
      <dgm:spPr/>
      <dgm:t>
        <a:bodyPr/>
        <a:lstStyle/>
        <a:p>
          <a:r>
            <a:rPr lang="ru-RU" b="1" dirty="0" smtClean="0"/>
            <a:t>3</a:t>
          </a:r>
          <a:endParaRPr lang="ru-RU" b="1" dirty="0"/>
        </a:p>
      </dgm:t>
    </dgm:pt>
    <dgm:pt modelId="{41AF038B-3D95-4BF4-9496-E387ADA13955}" type="parTrans" cxnId="{587C8E48-52B6-49A2-845C-177AAD7770C5}">
      <dgm:prSet/>
      <dgm:spPr/>
      <dgm:t>
        <a:bodyPr/>
        <a:lstStyle/>
        <a:p>
          <a:endParaRPr lang="ru-RU"/>
        </a:p>
      </dgm:t>
    </dgm:pt>
    <dgm:pt modelId="{C56B62A0-0C75-48E8-8E97-13E9BBCF4559}" type="sibTrans" cxnId="{587C8E48-52B6-49A2-845C-177AAD7770C5}">
      <dgm:prSet/>
      <dgm:spPr/>
      <dgm:t>
        <a:bodyPr/>
        <a:lstStyle/>
        <a:p>
          <a:endParaRPr lang="ru-RU"/>
        </a:p>
      </dgm:t>
    </dgm:pt>
    <dgm:pt modelId="{944EE1EF-333C-4ACE-AD87-F9D2A328EB58}">
      <dgm:prSet phldrT="[Текст]" custT="1"/>
      <dgm:spPr/>
      <dgm:t>
        <a:bodyPr/>
        <a:lstStyle/>
        <a:p>
          <a:r>
            <a:rPr lang="ru-RU" sz="1600" b="1" dirty="0" smtClean="0"/>
            <a:t>Нарушения в сфере управления и распоряжения государственной (муниципальной) собственностью (60 видов нарушений (16,5%))</a:t>
          </a:r>
          <a:endParaRPr lang="ru-RU" sz="1600" b="1" dirty="0"/>
        </a:p>
      </dgm:t>
    </dgm:pt>
    <dgm:pt modelId="{E3D60108-EE7D-48E1-9A10-8BCA4696F2D1}" type="parTrans" cxnId="{F7ABAA33-D2E1-4E96-B6BC-2BACA9C6C203}">
      <dgm:prSet/>
      <dgm:spPr/>
      <dgm:t>
        <a:bodyPr/>
        <a:lstStyle/>
        <a:p>
          <a:endParaRPr lang="ru-RU"/>
        </a:p>
      </dgm:t>
    </dgm:pt>
    <dgm:pt modelId="{2B0B3620-16E7-4D56-A799-D4D1D9B9B5F0}" type="sibTrans" cxnId="{F7ABAA33-D2E1-4E96-B6BC-2BACA9C6C203}">
      <dgm:prSet/>
      <dgm:spPr/>
      <dgm:t>
        <a:bodyPr/>
        <a:lstStyle/>
        <a:p>
          <a:endParaRPr lang="ru-RU"/>
        </a:p>
      </dgm:t>
    </dgm:pt>
    <dgm:pt modelId="{9A7116F5-F53D-4B09-A4FE-2701F2870758}">
      <dgm:prSet/>
      <dgm:spPr/>
      <dgm:t>
        <a:bodyPr/>
        <a:lstStyle/>
        <a:p>
          <a:r>
            <a:rPr lang="ru-RU" b="1" dirty="0" smtClean="0"/>
            <a:t>4</a:t>
          </a:r>
          <a:endParaRPr lang="ru-RU" b="1" dirty="0"/>
        </a:p>
      </dgm:t>
    </dgm:pt>
    <dgm:pt modelId="{10D809CD-4339-4D12-A1A5-136116ACD74B}" type="parTrans" cxnId="{DD21CADD-C054-438B-80C0-5BE2E85DE405}">
      <dgm:prSet/>
      <dgm:spPr/>
      <dgm:t>
        <a:bodyPr/>
        <a:lstStyle/>
        <a:p>
          <a:endParaRPr lang="ru-RU"/>
        </a:p>
      </dgm:t>
    </dgm:pt>
    <dgm:pt modelId="{70A4959B-7AC5-4C0C-8126-1BA7D3549A1B}" type="sibTrans" cxnId="{DD21CADD-C054-438B-80C0-5BE2E85DE405}">
      <dgm:prSet/>
      <dgm:spPr/>
      <dgm:t>
        <a:bodyPr/>
        <a:lstStyle/>
        <a:p>
          <a:endParaRPr lang="ru-RU"/>
        </a:p>
      </dgm:t>
    </dgm:pt>
    <dgm:pt modelId="{BF7EF907-2617-4610-A625-50DCFE9DD689}">
      <dgm:prSet/>
      <dgm:spPr/>
      <dgm:t>
        <a:bodyPr/>
        <a:lstStyle/>
        <a:p>
          <a:r>
            <a:rPr lang="ru-RU" b="1" dirty="0" smtClean="0"/>
            <a:t>5</a:t>
          </a:r>
          <a:endParaRPr lang="ru-RU" b="1" dirty="0"/>
        </a:p>
      </dgm:t>
    </dgm:pt>
    <dgm:pt modelId="{0E513FBB-61B0-41F6-B4FC-B025EB78760C}" type="parTrans" cxnId="{297208EE-D026-4FFC-AC0F-0847EB8566AA}">
      <dgm:prSet/>
      <dgm:spPr/>
      <dgm:t>
        <a:bodyPr/>
        <a:lstStyle/>
        <a:p>
          <a:endParaRPr lang="ru-RU"/>
        </a:p>
      </dgm:t>
    </dgm:pt>
    <dgm:pt modelId="{0E97F7E4-B3F5-48E6-A5C7-40414BE35E95}" type="sibTrans" cxnId="{297208EE-D026-4FFC-AC0F-0847EB8566AA}">
      <dgm:prSet/>
      <dgm:spPr/>
      <dgm:t>
        <a:bodyPr/>
        <a:lstStyle/>
        <a:p>
          <a:endParaRPr lang="ru-RU"/>
        </a:p>
      </dgm:t>
    </dgm:pt>
    <dgm:pt modelId="{AC993EF7-67C9-43EA-99C1-8BCC798F9BE1}">
      <dgm:prSet/>
      <dgm:spPr/>
      <dgm:t>
        <a:bodyPr/>
        <a:lstStyle/>
        <a:p>
          <a:r>
            <a:rPr lang="ru-RU" b="1" dirty="0" smtClean="0"/>
            <a:t>6</a:t>
          </a:r>
          <a:endParaRPr lang="ru-RU" b="1" dirty="0"/>
        </a:p>
      </dgm:t>
    </dgm:pt>
    <dgm:pt modelId="{6B1F5E4A-C1B5-4396-B919-B38A1D4FC4CD}" type="parTrans" cxnId="{83F273F4-0ED6-43F3-820B-68869663B57E}">
      <dgm:prSet/>
      <dgm:spPr/>
      <dgm:t>
        <a:bodyPr/>
        <a:lstStyle/>
        <a:p>
          <a:endParaRPr lang="ru-RU"/>
        </a:p>
      </dgm:t>
    </dgm:pt>
    <dgm:pt modelId="{36601C33-705E-4184-80B6-3E212CB93AC3}" type="sibTrans" cxnId="{83F273F4-0ED6-43F3-820B-68869663B57E}">
      <dgm:prSet/>
      <dgm:spPr/>
      <dgm:t>
        <a:bodyPr/>
        <a:lstStyle/>
        <a:p>
          <a:endParaRPr lang="ru-RU"/>
        </a:p>
      </dgm:t>
    </dgm:pt>
    <dgm:pt modelId="{ABEF70C6-40E1-4C35-9672-9F00AAA95E1C}">
      <dgm:prSet/>
      <dgm:spPr/>
      <dgm:t>
        <a:bodyPr/>
        <a:lstStyle/>
        <a:p>
          <a:r>
            <a:rPr lang="ru-RU" b="1" dirty="0" smtClean="0"/>
            <a:t>7</a:t>
          </a:r>
          <a:endParaRPr lang="ru-RU" b="1" dirty="0"/>
        </a:p>
      </dgm:t>
    </dgm:pt>
    <dgm:pt modelId="{4060F3EB-702B-402F-81CE-3A0C39EA1E89}" type="parTrans" cxnId="{CB67A161-A80E-402C-BF5F-827BC3CE3D42}">
      <dgm:prSet/>
      <dgm:spPr/>
      <dgm:t>
        <a:bodyPr/>
        <a:lstStyle/>
        <a:p>
          <a:endParaRPr lang="ru-RU"/>
        </a:p>
      </dgm:t>
    </dgm:pt>
    <dgm:pt modelId="{82664939-2225-47AA-B54D-FDBB8AB67A6E}" type="sibTrans" cxnId="{CB67A161-A80E-402C-BF5F-827BC3CE3D42}">
      <dgm:prSet/>
      <dgm:spPr/>
      <dgm:t>
        <a:bodyPr/>
        <a:lstStyle/>
        <a:p>
          <a:endParaRPr lang="ru-RU"/>
        </a:p>
      </dgm:t>
    </dgm:pt>
    <dgm:pt modelId="{1D18A107-F36D-4FFA-A291-23D5BD6AF637}">
      <dgm:prSet custT="1"/>
      <dgm:spPr/>
      <dgm:t>
        <a:bodyPr/>
        <a:lstStyle/>
        <a:p>
          <a:r>
            <a:rPr lang="ru-RU" sz="1600" b="1" i="1" dirty="0" smtClean="0">
              <a:solidFill>
                <a:srgbClr val="FF0000"/>
              </a:solidFill>
            </a:rPr>
            <a:t>Нарушения при осуществлении государственных (муниципальных) закупок и закупок отдельными видами юридических лиц (54 вида нарушения (14,8%))</a:t>
          </a:r>
          <a:endParaRPr lang="ru-RU" sz="1600" b="1" i="1" dirty="0">
            <a:solidFill>
              <a:srgbClr val="FF0000"/>
            </a:solidFill>
          </a:endParaRPr>
        </a:p>
      </dgm:t>
    </dgm:pt>
    <dgm:pt modelId="{EE03DFD2-D8E8-4C45-BD85-8A68D867B598}" type="parTrans" cxnId="{7E29261F-3A5C-4D2D-88B3-5CD39D696B40}">
      <dgm:prSet/>
      <dgm:spPr/>
      <dgm:t>
        <a:bodyPr/>
        <a:lstStyle/>
        <a:p>
          <a:endParaRPr lang="ru-RU"/>
        </a:p>
      </dgm:t>
    </dgm:pt>
    <dgm:pt modelId="{BD1B0DEF-E616-41F4-A7D2-BE65C628C1F1}" type="sibTrans" cxnId="{7E29261F-3A5C-4D2D-88B3-5CD39D696B40}">
      <dgm:prSet/>
      <dgm:spPr/>
      <dgm:t>
        <a:bodyPr/>
        <a:lstStyle/>
        <a:p>
          <a:endParaRPr lang="ru-RU"/>
        </a:p>
      </dgm:t>
    </dgm:pt>
    <dgm:pt modelId="{D24DC56D-69A2-4C67-B5D2-808433DF9F24}">
      <dgm:prSet custT="1"/>
      <dgm:spPr/>
      <dgm:t>
        <a:bodyPr/>
        <a:lstStyle/>
        <a:p>
          <a:r>
            <a:rPr lang="ru-RU" sz="1100" b="1" i="1" dirty="0" smtClean="0"/>
            <a:t>Нарушения в сфере деятельности Центрального банка РФ, его структурных подразделений и других банков и небанковских кредитных организаций, организаций с участием РФ в их уставных (складочных) капиталах и иных организаций, в том числе при использовании ими имущества, находящегося в государственной (муниципальной) собственности (28 видов нарушений (7,7%))</a:t>
          </a:r>
          <a:endParaRPr lang="ru-RU" sz="1100" b="1" i="1" dirty="0"/>
        </a:p>
      </dgm:t>
    </dgm:pt>
    <dgm:pt modelId="{7983DFFB-D36A-44B7-BE0B-56A7A57CB447}" type="parTrans" cxnId="{AD90FD97-1566-42D0-B27C-D126472F6816}">
      <dgm:prSet/>
      <dgm:spPr/>
      <dgm:t>
        <a:bodyPr/>
        <a:lstStyle/>
        <a:p>
          <a:endParaRPr lang="ru-RU"/>
        </a:p>
      </dgm:t>
    </dgm:pt>
    <dgm:pt modelId="{7DDE1894-1BA5-42C1-A78E-D63B9A9A689E}" type="sibTrans" cxnId="{AD90FD97-1566-42D0-B27C-D126472F6816}">
      <dgm:prSet/>
      <dgm:spPr/>
      <dgm:t>
        <a:bodyPr/>
        <a:lstStyle/>
        <a:p>
          <a:endParaRPr lang="ru-RU"/>
        </a:p>
      </dgm:t>
    </dgm:pt>
    <dgm:pt modelId="{F0414FB2-CFEF-41BB-A4D4-7089202DD438}">
      <dgm:prSet custT="1"/>
      <dgm:spPr/>
      <dgm:t>
        <a:bodyPr/>
        <a:lstStyle/>
        <a:p>
          <a:r>
            <a:rPr lang="ru-RU" sz="1100" b="1" i="1" dirty="0" smtClean="0"/>
            <a:t>Нарушения в ходе использования средств финансовой и гуманитарной помощи Российской Федерации, предоставляемой иностранным государствам, при реализации международных договоров, международных правительственных соглашений и в области соглашений о разделе продукции (21 вид нарушений (5,8%))</a:t>
          </a:r>
          <a:endParaRPr lang="ru-RU" sz="1100" b="1" i="1" dirty="0"/>
        </a:p>
      </dgm:t>
    </dgm:pt>
    <dgm:pt modelId="{E1A0581D-D669-4EB3-ACBB-C1018DB4A674}" type="parTrans" cxnId="{33537825-3421-4FF8-AB2B-C9485A25EEBB}">
      <dgm:prSet/>
      <dgm:spPr/>
      <dgm:t>
        <a:bodyPr/>
        <a:lstStyle/>
        <a:p>
          <a:endParaRPr lang="ru-RU"/>
        </a:p>
      </dgm:t>
    </dgm:pt>
    <dgm:pt modelId="{D697980E-C313-47F0-9C25-6A4001F68AF1}" type="sibTrans" cxnId="{33537825-3421-4FF8-AB2B-C9485A25EEBB}">
      <dgm:prSet/>
      <dgm:spPr/>
      <dgm:t>
        <a:bodyPr/>
        <a:lstStyle/>
        <a:p>
          <a:endParaRPr lang="ru-RU"/>
        </a:p>
      </dgm:t>
    </dgm:pt>
    <dgm:pt modelId="{F173868A-4323-4971-96FE-195285A0D09B}">
      <dgm:prSet custT="1"/>
      <dgm:spPr/>
      <dgm:t>
        <a:bodyPr/>
        <a:lstStyle/>
        <a:p>
          <a:r>
            <a:rPr lang="ru-RU" sz="1600" b="1" dirty="0" smtClean="0"/>
            <a:t>Иные нарушения (14 видов нарушений (3,8%))</a:t>
          </a:r>
          <a:endParaRPr lang="ru-RU" sz="1600" b="1" dirty="0"/>
        </a:p>
      </dgm:t>
    </dgm:pt>
    <dgm:pt modelId="{C26D1A54-C5C8-4B09-A193-F3A3CBA8CB19}" type="parTrans" cxnId="{036DE3C9-510D-4909-9E38-C1BF93A0E6BB}">
      <dgm:prSet/>
      <dgm:spPr/>
      <dgm:t>
        <a:bodyPr/>
        <a:lstStyle/>
        <a:p>
          <a:endParaRPr lang="ru-RU"/>
        </a:p>
      </dgm:t>
    </dgm:pt>
    <dgm:pt modelId="{E41396DA-4EDC-4B90-BB40-272E5E47AE44}" type="sibTrans" cxnId="{036DE3C9-510D-4909-9E38-C1BF93A0E6BB}">
      <dgm:prSet/>
      <dgm:spPr/>
      <dgm:t>
        <a:bodyPr/>
        <a:lstStyle/>
        <a:p>
          <a:endParaRPr lang="ru-RU"/>
        </a:p>
      </dgm:t>
    </dgm:pt>
    <dgm:pt modelId="{F5C536D0-B1E5-4130-9A00-F971730109F4}" type="pres">
      <dgm:prSet presAssocID="{36D50529-22C4-4674-98FD-00287B24CB0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AD23E9-F93D-426A-BD04-8DCADB20BFE1}" type="pres">
      <dgm:prSet presAssocID="{46DAC667-AC70-488B-9AA7-E8FD61D1A96F}" presName="composite" presStyleCnt="0"/>
      <dgm:spPr/>
    </dgm:pt>
    <dgm:pt modelId="{983B3CB7-DDFD-43D9-A675-BC3802401EB6}" type="pres">
      <dgm:prSet presAssocID="{46DAC667-AC70-488B-9AA7-E8FD61D1A96F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42F0D-01D2-4C8B-93CD-C2ABC7B9F838}" type="pres">
      <dgm:prSet presAssocID="{46DAC667-AC70-488B-9AA7-E8FD61D1A96F}" presName="descendantText" presStyleLbl="alignAcc1" presStyleIdx="0" presStyleCnt="7" custAng="0" custScaleX="94998" custScaleY="114641" custLinFactNeighborX="-2453" custLinFactNeighborY="7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4014C-8ABE-472E-80E3-E9E4B2174F4C}" type="pres">
      <dgm:prSet presAssocID="{ED7817C9-10DA-48AB-A259-6E50E183F890}" presName="sp" presStyleCnt="0"/>
      <dgm:spPr/>
    </dgm:pt>
    <dgm:pt modelId="{DD304D7F-3183-4AD2-A3BF-154DD4DC7C94}" type="pres">
      <dgm:prSet presAssocID="{E603A5D4-BAF5-49CB-B9C6-0ED8EC3733F5}" presName="composite" presStyleCnt="0"/>
      <dgm:spPr/>
    </dgm:pt>
    <dgm:pt modelId="{50EBAD86-ED08-4513-BCAC-86E634FB29B8}" type="pres">
      <dgm:prSet presAssocID="{E603A5D4-BAF5-49CB-B9C6-0ED8EC3733F5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88F1CC-F550-4EEA-B124-A9477920C771}" type="pres">
      <dgm:prSet presAssocID="{E603A5D4-BAF5-49CB-B9C6-0ED8EC3733F5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EE97C-9F08-4587-861A-922DF1A3DEDC}" type="pres">
      <dgm:prSet presAssocID="{37CBC885-D511-4DDE-A7F5-D08F86FB57FE}" presName="sp" presStyleCnt="0"/>
      <dgm:spPr/>
    </dgm:pt>
    <dgm:pt modelId="{1DE2A6B6-0208-471E-ADF0-0D525C2270F0}" type="pres">
      <dgm:prSet presAssocID="{9B7C137C-3BCC-4356-89D0-E1671A10688A}" presName="composite" presStyleCnt="0"/>
      <dgm:spPr/>
    </dgm:pt>
    <dgm:pt modelId="{DF7842DF-B2A2-4AA4-BF45-5EBBFAD45DE3}" type="pres">
      <dgm:prSet presAssocID="{9B7C137C-3BCC-4356-89D0-E1671A10688A}" presName="parentText" presStyleLbl="alignNode1" presStyleIdx="2" presStyleCnt="7" custLinFactNeighborX="-1605" custLinFactNeighborY="-33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ACC42-00A8-4AA5-8489-41FE177581F3}" type="pres">
      <dgm:prSet presAssocID="{9B7C137C-3BCC-4356-89D0-E1671A10688A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CC6DA-4347-41C9-8680-28884B268C96}" type="pres">
      <dgm:prSet presAssocID="{C56B62A0-0C75-48E8-8E97-13E9BBCF4559}" presName="sp" presStyleCnt="0"/>
      <dgm:spPr/>
    </dgm:pt>
    <dgm:pt modelId="{C0E6BC4B-39BB-4B1D-A173-53CDE935E2AD}" type="pres">
      <dgm:prSet presAssocID="{9A7116F5-F53D-4B09-A4FE-2701F2870758}" presName="composite" presStyleCnt="0"/>
      <dgm:spPr/>
    </dgm:pt>
    <dgm:pt modelId="{D7B4EB20-8E06-4C02-94A2-40856DC5EECC}" type="pres">
      <dgm:prSet presAssocID="{9A7116F5-F53D-4B09-A4FE-2701F2870758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15402-5CA0-4822-85EB-42B5E47C1327}" type="pres">
      <dgm:prSet presAssocID="{9A7116F5-F53D-4B09-A4FE-2701F2870758}" presName="descendantText" presStyleLbl="alignAcc1" presStyleIdx="3" presStyleCnt="7" custScaleX="100154" custScaleY="118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B6045-0DF7-4B3F-8371-7E642050CB9F}" type="pres">
      <dgm:prSet presAssocID="{70A4959B-7AC5-4C0C-8126-1BA7D3549A1B}" presName="sp" presStyleCnt="0"/>
      <dgm:spPr/>
    </dgm:pt>
    <dgm:pt modelId="{91150508-661D-4610-85F6-BF548653D87F}" type="pres">
      <dgm:prSet presAssocID="{BF7EF907-2617-4610-A625-50DCFE9DD689}" presName="composite" presStyleCnt="0"/>
      <dgm:spPr/>
    </dgm:pt>
    <dgm:pt modelId="{AF81A608-A09C-486B-9E66-CAD8F78DAEAC}" type="pres">
      <dgm:prSet presAssocID="{BF7EF907-2617-4610-A625-50DCFE9DD689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539CDC-F225-454B-BC4E-16748E678EC5}" type="pres">
      <dgm:prSet presAssocID="{BF7EF907-2617-4610-A625-50DCFE9DD689}" presName="descendantText" presStyleLbl="alignAcc1" presStyleIdx="4" presStyleCnt="7" custScaleX="99909" custScaleY="129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D8741-DD6E-4058-8F85-B6E1161F1F94}" type="pres">
      <dgm:prSet presAssocID="{0E97F7E4-B3F5-48E6-A5C7-40414BE35E95}" presName="sp" presStyleCnt="0"/>
      <dgm:spPr/>
    </dgm:pt>
    <dgm:pt modelId="{A7119D92-DF7C-4E2E-A618-DD17DC4F8CAD}" type="pres">
      <dgm:prSet presAssocID="{AC993EF7-67C9-43EA-99C1-8BCC798F9BE1}" presName="composite" presStyleCnt="0"/>
      <dgm:spPr/>
    </dgm:pt>
    <dgm:pt modelId="{601E1A43-199F-4403-B2D9-FF48F24D2423}" type="pres">
      <dgm:prSet presAssocID="{AC993EF7-67C9-43EA-99C1-8BCC798F9BE1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935AC-7A77-476D-BADC-1CDDD7BAA480}" type="pres">
      <dgm:prSet presAssocID="{AC993EF7-67C9-43EA-99C1-8BCC798F9BE1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76D98-A27E-4008-B1E4-9D368E5D2CB5}" type="pres">
      <dgm:prSet presAssocID="{36601C33-705E-4184-80B6-3E212CB93AC3}" presName="sp" presStyleCnt="0"/>
      <dgm:spPr/>
    </dgm:pt>
    <dgm:pt modelId="{A12A1861-60F5-4467-A240-FEC49DB06F3C}" type="pres">
      <dgm:prSet presAssocID="{ABEF70C6-40E1-4C35-9672-9F00AAA95E1C}" presName="composite" presStyleCnt="0"/>
      <dgm:spPr/>
    </dgm:pt>
    <dgm:pt modelId="{E9F88791-3986-4294-8B63-833D13DB5CDF}" type="pres">
      <dgm:prSet presAssocID="{ABEF70C6-40E1-4C35-9672-9F00AAA95E1C}" presName="parentText" presStyleLbl="alignNode1" presStyleIdx="6" presStyleCnt="7" custLinFactNeighborX="4814" custLinFactNeighborY="3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F36245-14B3-48E2-A904-845C8AAA53A3}" type="pres">
      <dgm:prSet presAssocID="{ABEF70C6-40E1-4C35-9672-9F00AAA95E1C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67A161-A80E-402C-BF5F-827BC3CE3D42}" srcId="{36D50529-22C4-4674-98FD-00287B24CB09}" destId="{ABEF70C6-40E1-4C35-9672-9F00AAA95E1C}" srcOrd="6" destOrd="0" parTransId="{4060F3EB-702B-402F-81CE-3A0C39EA1E89}" sibTransId="{82664939-2225-47AA-B54D-FDBB8AB67A6E}"/>
    <dgm:cxn modelId="{570327E9-F7F3-448A-B1F2-22C4CBB08005}" type="presOf" srcId="{48E9BE33-DA0B-4475-8EFF-8B4F022BAE3E}" destId="{BC88F1CC-F550-4EEA-B124-A9477920C771}" srcOrd="0" destOrd="0" presId="urn:microsoft.com/office/officeart/2005/8/layout/chevron2"/>
    <dgm:cxn modelId="{A136C048-4BBC-439E-A292-4585A6CF6F53}" srcId="{36D50529-22C4-4674-98FD-00287B24CB09}" destId="{E603A5D4-BAF5-49CB-B9C6-0ED8EC3733F5}" srcOrd="1" destOrd="0" parTransId="{35A641EA-0293-4BA4-8850-37DD5B09A99F}" sibTransId="{37CBC885-D511-4DDE-A7F5-D08F86FB57FE}"/>
    <dgm:cxn modelId="{7E29261F-3A5C-4D2D-88B3-5CD39D696B40}" srcId="{9A7116F5-F53D-4B09-A4FE-2701F2870758}" destId="{1D18A107-F36D-4FFA-A291-23D5BD6AF637}" srcOrd="0" destOrd="0" parTransId="{EE03DFD2-D8E8-4C45-BD85-8A68D867B598}" sibTransId="{BD1B0DEF-E616-41F4-A7D2-BE65C628C1F1}"/>
    <dgm:cxn modelId="{D8C76DA1-1DAB-468D-A928-D0F6686EBC4A}" type="presOf" srcId="{C5AF93EE-A3B6-4F18-A40A-E4870685CD44}" destId="{04742F0D-01D2-4C8B-93CD-C2ABC7B9F838}" srcOrd="0" destOrd="0" presId="urn:microsoft.com/office/officeart/2005/8/layout/chevron2"/>
    <dgm:cxn modelId="{587C8E48-52B6-49A2-845C-177AAD7770C5}" srcId="{36D50529-22C4-4674-98FD-00287B24CB09}" destId="{9B7C137C-3BCC-4356-89D0-E1671A10688A}" srcOrd="2" destOrd="0" parTransId="{41AF038B-3D95-4BF4-9496-E387ADA13955}" sibTransId="{C56B62A0-0C75-48E8-8E97-13E9BBCF4559}"/>
    <dgm:cxn modelId="{A9AE8057-63C1-4CDE-921F-0781CB76AFA1}" type="presOf" srcId="{D24DC56D-69A2-4C67-B5D2-808433DF9F24}" destId="{4D539CDC-F225-454B-BC4E-16748E678EC5}" srcOrd="0" destOrd="0" presId="urn:microsoft.com/office/officeart/2005/8/layout/chevron2"/>
    <dgm:cxn modelId="{3BA5E256-DB01-4391-B9F6-A6A9DFA93A5F}" type="presOf" srcId="{AC993EF7-67C9-43EA-99C1-8BCC798F9BE1}" destId="{601E1A43-199F-4403-B2D9-FF48F24D2423}" srcOrd="0" destOrd="0" presId="urn:microsoft.com/office/officeart/2005/8/layout/chevron2"/>
    <dgm:cxn modelId="{83F273F4-0ED6-43F3-820B-68869663B57E}" srcId="{36D50529-22C4-4674-98FD-00287B24CB09}" destId="{AC993EF7-67C9-43EA-99C1-8BCC798F9BE1}" srcOrd="5" destOrd="0" parTransId="{6B1F5E4A-C1B5-4396-B919-B38A1D4FC4CD}" sibTransId="{36601C33-705E-4184-80B6-3E212CB93AC3}"/>
    <dgm:cxn modelId="{33537825-3421-4FF8-AB2B-C9485A25EEBB}" srcId="{AC993EF7-67C9-43EA-99C1-8BCC798F9BE1}" destId="{F0414FB2-CFEF-41BB-A4D4-7089202DD438}" srcOrd="0" destOrd="0" parTransId="{E1A0581D-D669-4EB3-ACBB-C1018DB4A674}" sibTransId="{D697980E-C313-47F0-9C25-6A4001F68AF1}"/>
    <dgm:cxn modelId="{036DE3C9-510D-4909-9E38-C1BF93A0E6BB}" srcId="{ABEF70C6-40E1-4C35-9672-9F00AAA95E1C}" destId="{F173868A-4323-4971-96FE-195285A0D09B}" srcOrd="0" destOrd="0" parTransId="{C26D1A54-C5C8-4B09-A193-F3A3CBA8CB19}" sibTransId="{E41396DA-4EDC-4B90-BB40-272E5E47AE44}"/>
    <dgm:cxn modelId="{DD21CADD-C054-438B-80C0-5BE2E85DE405}" srcId="{36D50529-22C4-4674-98FD-00287B24CB09}" destId="{9A7116F5-F53D-4B09-A4FE-2701F2870758}" srcOrd="3" destOrd="0" parTransId="{10D809CD-4339-4D12-A1A5-136116ACD74B}" sibTransId="{70A4959B-7AC5-4C0C-8126-1BA7D3549A1B}"/>
    <dgm:cxn modelId="{BF740A64-2491-4042-B5EC-B39B884B52D9}" type="presOf" srcId="{36D50529-22C4-4674-98FD-00287B24CB09}" destId="{F5C536D0-B1E5-4130-9A00-F971730109F4}" srcOrd="0" destOrd="0" presId="urn:microsoft.com/office/officeart/2005/8/layout/chevron2"/>
    <dgm:cxn modelId="{665265F5-EC77-4D5E-8CBB-1598CAE43124}" type="presOf" srcId="{944EE1EF-333C-4ACE-AD87-F9D2A328EB58}" destId="{4AFACC42-00A8-4AA5-8489-41FE177581F3}" srcOrd="0" destOrd="0" presId="urn:microsoft.com/office/officeart/2005/8/layout/chevron2"/>
    <dgm:cxn modelId="{BF04F774-E6BC-4238-A623-8CECE505460F}" type="presOf" srcId="{F173868A-4323-4971-96FE-195285A0D09B}" destId="{7DF36245-14B3-48E2-A904-845C8AAA53A3}" srcOrd="0" destOrd="0" presId="urn:microsoft.com/office/officeart/2005/8/layout/chevron2"/>
    <dgm:cxn modelId="{F768487A-7259-4EE3-9AD2-DCC0CAB76A11}" type="presOf" srcId="{9B7C137C-3BCC-4356-89D0-E1671A10688A}" destId="{DF7842DF-B2A2-4AA4-BF45-5EBBFAD45DE3}" srcOrd="0" destOrd="0" presId="urn:microsoft.com/office/officeart/2005/8/layout/chevron2"/>
    <dgm:cxn modelId="{297208EE-D026-4FFC-AC0F-0847EB8566AA}" srcId="{36D50529-22C4-4674-98FD-00287B24CB09}" destId="{BF7EF907-2617-4610-A625-50DCFE9DD689}" srcOrd="4" destOrd="0" parTransId="{0E513FBB-61B0-41F6-B4FC-B025EB78760C}" sibTransId="{0E97F7E4-B3F5-48E6-A5C7-40414BE35E95}"/>
    <dgm:cxn modelId="{992279C7-E20F-40E4-98BD-861A75ED772E}" type="presOf" srcId="{46DAC667-AC70-488B-9AA7-E8FD61D1A96F}" destId="{983B3CB7-DDFD-43D9-A675-BC3802401EB6}" srcOrd="0" destOrd="0" presId="urn:microsoft.com/office/officeart/2005/8/layout/chevron2"/>
    <dgm:cxn modelId="{370EFC62-FF6A-4821-B3CD-756E0B5BBD78}" type="presOf" srcId="{1D18A107-F36D-4FFA-A291-23D5BD6AF637}" destId="{C7115402-5CA0-4822-85EB-42B5E47C1327}" srcOrd="0" destOrd="0" presId="urn:microsoft.com/office/officeart/2005/8/layout/chevron2"/>
    <dgm:cxn modelId="{11D432AC-1578-4FB9-9CDD-2DBEFD80EB0B}" type="presOf" srcId="{9A7116F5-F53D-4B09-A4FE-2701F2870758}" destId="{D7B4EB20-8E06-4C02-94A2-40856DC5EECC}" srcOrd="0" destOrd="0" presId="urn:microsoft.com/office/officeart/2005/8/layout/chevron2"/>
    <dgm:cxn modelId="{F7ABAA33-D2E1-4E96-B6BC-2BACA9C6C203}" srcId="{9B7C137C-3BCC-4356-89D0-E1671A10688A}" destId="{944EE1EF-333C-4ACE-AD87-F9D2A328EB58}" srcOrd="0" destOrd="0" parTransId="{E3D60108-EE7D-48E1-9A10-8BCA4696F2D1}" sibTransId="{2B0B3620-16E7-4D56-A799-D4D1D9B9B5F0}"/>
    <dgm:cxn modelId="{87CEBC82-282E-4E22-898B-1673E58AA59D}" type="presOf" srcId="{BF7EF907-2617-4610-A625-50DCFE9DD689}" destId="{AF81A608-A09C-486B-9E66-CAD8F78DAEAC}" srcOrd="0" destOrd="0" presId="urn:microsoft.com/office/officeart/2005/8/layout/chevron2"/>
    <dgm:cxn modelId="{AD90FD97-1566-42D0-B27C-D126472F6816}" srcId="{BF7EF907-2617-4610-A625-50DCFE9DD689}" destId="{D24DC56D-69A2-4C67-B5D2-808433DF9F24}" srcOrd="0" destOrd="0" parTransId="{7983DFFB-D36A-44B7-BE0B-56A7A57CB447}" sibTransId="{7DDE1894-1BA5-42C1-A78E-D63B9A9A689E}"/>
    <dgm:cxn modelId="{A5A98CD9-08E3-4B0C-B7FE-07E3DC11EB54}" type="presOf" srcId="{ABEF70C6-40E1-4C35-9672-9F00AAA95E1C}" destId="{E9F88791-3986-4294-8B63-833D13DB5CDF}" srcOrd="0" destOrd="0" presId="urn:microsoft.com/office/officeart/2005/8/layout/chevron2"/>
    <dgm:cxn modelId="{7F729311-A787-4DB6-9987-75956580AB36}" srcId="{46DAC667-AC70-488B-9AA7-E8FD61D1A96F}" destId="{C5AF93EE-A3B6-4F18-A40A-E4870685CD44}" srcOrd="0" destOrd="0" parTransId="{DDC160FF-25D8-4EBF-A238-3BD6D788DF9E}" sibTransId="{4F2F51B4-7F03-4A07-8FFC-4AE9EB3327EE}"/>
    <dgm:cxn modelId="{24CA1480-7EB8-4A36-8134-D374051DF6C8}" type="presOf" srcId="{E603A5D4-BAF5-49CB-B9C6-0ED8EC3733F5}" destId="{50EBAD86-ED08-4513-BCAC-86E634FB29B8}" srcOrd="0" destOrd="0" presId="urn:microsoft.com/office/officeart/2005/8/layout/chevron2"/>
    <dgm:cxn modelId="{F4EC5EBB-969C-4EAD-AE8D-32647E59E20E}" type="presOf" srcId="{F0414FB2-CFEF-41BB-A4D4-7089202DD438}" destId="{FB1935AC-7A77-476D-BADC-1CDDD7BAA480}" srcOrd="0" destOrd="0" presId="urn:microsoft.com/office/officeart/2005/8/layout/chevron2"/>
    <dgm:cxn modelId="{4C5FD91E-01EF-46F6-A556-ABDE13E9C01F}" srcId="{E603A5D4-BAF5-49CB-B9C6-0ED8EC3733F5}" destId="{48E9BE33-DA0B-4475-8EFF-8B4F022BAE3E}" srcOrd="0" destOrd="0" parTransId="{0DE5E518-ED0D-4ABF-8E0B-373717D26C0B}" sibTransId="{E2328070-4BA8-494B-8CB2-E8D94C21078C}"/>
    <dgm:cxn modelId="{C12853A5-1B17-4D2E-BBF8-16EFDB794D19}" srcId="{36D50529-22C4-4674-98FD-00287B24CB09}" destId="{46DAC667-AC70-488B-9AA7-E8FD61D1A96F}" srcOrd="0" destOrd="0" parTransId="{A7B46AC1-0A8D-47EA-96D6-64B3985FFFD4}" sibTransId="{ED7817C9-10DA-48AB-A259-6E50E183F890}"/>
    <dgm:cxn modelId="{6C1C11A6-2453-4EF9-8726-67585C2E1D02}" type="presParOf" srcId="{F5C536D0-B1E5-4130-9A00-F971730109F4}" destId="{ABAD23E9-F93D-426A-BD04-8DCADB20BFE1}" srcOrd="0" destOrd="0" presId="urn:microsoft.com/office/officeart/2005/8/layout/chevron2"/>
    <dgm:cxn modelId="{6BE45232-4401-4C7C-B404-559C92C108ED}" type="presParOf" srcId="{ABAD23E9-F93D-426A-BD04-8DCADB20BFE1}" destId="{983B3CB7-DDFD-43D9-A675-BC3802401EB6}" srcOrd="0" destOrd="0" presId="urn:microsoft.com/office/officeart/2005/8/layout/chevron2"/>
    <dgm:cxn modelId="{790E98C7-FD6A-4E6D-B084-95E73A6FAA4F}" type="presParOf" srcId="{ABAD23E9-F93D-426A-BD04-8DCADB20BFE1}" destId="{04742F0D-01D2-4C8B-93CD-C2ABC7B9F838}" srcOrd="1" destOrd="0" presId="urn:microsoft.com/office/officeart/2005/8/layout/chevron2"/>
    <dgm:cxn modelId="{E4DCB58E-C6CF-4C18-A30B-6C78D0FF8818}" type="presParOf" srcId="{F5C536D0-B1E5-4130-9A00-F971730109F4}" destId="{5464014C-8ABE-472E-80E3-E9E4B2174F4C}" srcOrd="1" destOrd="0" presId="urn:microsoft.com/office/officeart/2005/8/layout/chevron2"/>
    <dgm:cxn modelId="{158B44BA-599B-4EA1-AA6C-00D06EBAF852}" type="presParOf" srcId="{F5C536D0-B1E5-4130-9A00-F971730109F4}" destId="{DD304D7F-3183-4AD2-A3BF-154DD4DC7C94}" srcOrd="2" destOrd="0" presId="urn:microsoft.com/office/officeart/2005/8/layout/chevron2"/>
    <dgm:cxn modelId="{82046D4D-0CD7-4F81-8A8A-BEAE94DE6707}" type="presParOf" srcId="{DD304D7F-3183-4AD2-A3BF-154DD4DC7C94}" destId="{50EBAD86-ED08-4513-BCAC-86E634FB29B8}" srcOrd="0" destOrd="0" presId="urn:microsoft.com/office/officeart/2005/8/layout/chevron2"/>
    <dgm:cxn modelId="{DA55BBAA-603B-4633-B83C-2F5ED494B573}" type="presParOf" srcId="{DD304D7F-3183-4AD2-A3BF-154DD4DC7C94}" destId="{BC88F1CC-F550-4EEA-B124-A9477920C771}" srcOrd="1" destOrd="0" presId="urn:microsoft.com/office/officeart/2005/8/layout/chevron2"/>
    <dgm:cxn modelId="{56EC4B8D-92DA-4912-B17F-3B39B9857BA7}" type="presParOf" srcId="{F5C536D0-B1E5-4130-9A00-F971730109F4}" destId="{3D4EE97C-9F08-4587-861A-922DF1A3DEDC}" srcOrd="3" destOrd="0" presId="urn:microsoft.com/office/officeart/2005/8/layout/chevron2"/>
    <dgm:cxn modelId="{18B95494-9DDE-462B-B903-03296077A2E1}" type="presParOf" srcId="{F5C536D0-B1E5-4130-9A00-F971730109F4}" destId="{1DE2A6B6-0208-471E-ADF0-0D525C2270F0}" srcOrd="4" destOrd="0" presId="urn:microsoft.com/office/officeart/2005/8/layout/chevron2"/>
    <dgm:cxn modelId="{6881FF64-E57B-4BE1-A4CA-170B7B6D6E68}" type="presParOf" srcId="{1DE2A6B6-0208-471E-ADF0-0D525C2270F0}" destId="{DF7842DF-B2A2-4AA4-BF45-5EBBFAD45DE3}" srcOrd="0" destOrd="0" presId="urn:microsoft.com/office/officeart/2005/8/layout/chevron2"/>
    <dgm:cxn modelId="{23B57C29-AADA-4AE9-A008-5DBED2861393}" type="presParOf" srcId="{1DE2A6B6-0208-471E-ADF0-0D525C2270F0}" destId="{4AFACC42-00A8-4AA5-8489-41FE177581F3}" srcOrd="1" destOrd="0" presId="urn:microsoft.com/office/officeart/2005/8/layout/chevron2"/>
    <dgm:cxn modelId="{D391989B-4BBB-48F7-A347-6914B910E0B1}" type="presParOf" srcId="{F5C536D0-B1E5-4130-9A00-F971730109F4}" destId="{B7BCC6DA-4347-41C9-8680-28884B268C96}" srcOrd="5" destOrd="0" presId="urn:microsoft.com/office/officeart/2005/8/layout/chevron2"/>
    <dgm:cxn modelId="{E848B8B5-0B45-4E07-8602-BDC59A3391AA}" type="presParOf" srcId="{F5C536D0-B1E5-4130-9A00-F971730109F4}" destId="{C0E6BC4B-39BB-4B1D-A173-53CDE935E2AD}" srcOrd="6" destOrd="0" presId="urn:microsoft.com/office/officeart/2005/8/layout/chevron2"/>
    <dgm:cxn modelId="{3F581824-DB70-49D8-85D8-95B7A0C43275}" type="presParOf" srcId="{C0E6BC4B-39BB-4B1D-A173-53CDE935E2AD}" destId="{D7B4EB20-8E06-4C02-94A2-40856DC5EECC}" srcOrd="0" destOrd="0" presId="urn:microsoft.com/office/officeart/2005/8/layout/chevron2"/>
    <dgm:cxn modelId="{405F6559-68D1-4D74-8692-83F0DEAF756B}" type="presParOf" srcId="{C0E6BC4B-39BB-4B1D-A173-53CDE935E2AD}" destId="{C7115402-5CA0-4822-85EB-42B5E47C1327}" srcOrd="1" destOrd="0" presId="urn:microsoft.com/office/officeart/2005/8/layout/chevron2"/>
    <dgm:cxn modelId="{ED444528-C889-4408-8BF0-AB7944626564}" type="presParOf" srcId="{F5C536D0-B1E5-4130-9A00-F971730109F4}" destId="{61EB6045-0DF7-4B3F-8371-7E642050CB9F}" srcOrd="7" destOrd="0" presId="urn:microsoft.com/office/officeart/2005/8/layout/chevron2"/>
    <dgm:cxn modelId="{A9D798FF-6BDC-4216-86D6-63F3661924CA}" type="presParOf" srcId="{F5C536D0-B1E5-4130-9A00-F971730109F4}" destId="{91150508-661D-4610-85F6-BF548653D87F}" srcOrd="8" destOrd="0" presId="urn:microsoft.com/office/officeart/2005/8/layout/chevron2"/>
    <dgm:cxn modelId="{086B48EC-7035-4BCC-8F29-546E5F56FDA5}" type="presParOf" srcId="{91150508-661D-4610-85F6-BF548653D87F}" destId="{AF81A608-A09C-486B-9E66-CAD8F78DAEAC}" srcOrd="0" destOrd="0" presId="urn:microsoft.com/office/officeart/2005/8/layout/chevron2"/>
    <dgm:cxn modelId="{4E45C6EF-7449-4561-9A4A-64839170896C}" type="presParOf" srcId="{91150508-661D-4610-85F6-BF548653D87F}" destId="{4D539CDC-F225-454B-BC4E-16748E678EC5}" srcOrd="1" destOrd="0" presId="urn:microsoft.com/office/officeart/2005/8/layout/chevron2"/>
    <dgm:cxn modelId="{1B316AC5-CCA1-4311-B8E5-19CCE4E6D6BC}" type="presParOf" srcId="{F5C536D0-B1E5-4130-9A00-F971730109F4}" destId="{2A1D8741-DD6E-4058-8F85-B6E1161F1F94}" srcOrd="9" destOrd="0" presId="urn:microsoft.com/office/officeart/2005/8/layout/chevron2"/>
    <dgm:cxn modelId="{D6512FEE-573B-41A0-8597-2EA78DEE2046}" type="presParOf" srcId="{F5C536D0-B1E5-4130-9A00-F971730109F4}" destId="{A7119D92-DF7C-4E2E-A618-DD17DC4F8CAD}" srcOrd="10" destOrd="0" presId="urn:microsoft.com/office/officeart/2005/8/layout/chevron2"/>
    <dgm:cxn modelId="{CFB4764A-EDBA-4868-A581-5A78CF1A3D91}" type="presParOf" srcId="{A7119D92-DF7C-4E2E-A618-DD17DC4F8CAD}" destId="{601E1A43-199F-4403-B2D9-FF48F24D2423}" srcOrd="0" destOrd="0" presId="urn:microsoft.com/office/officeart/2005/8/layout/chevron2"/>
    <dgm:cxn modelId="{292CDB26-688F-42E1-8D6A-B2F4E70ECC83}" type="presParOf" srcId="{A7119D92-DF7C-4E2E-A618-DD17DC4F8CAD}" destId="{FB1935AC-7A77-476D-BADC-1CDDD7BAA480}" srcOrd="1" destOrd="0" presId="urn:microsoft.com/office/officeart/2005/8/layout/chevron2"/>
    <dgm:cxn modelId="{C12EDD37-7E4C-4484-B83E-518F3FA70555}" type="presParOf" srcId="{F5C536D0-B1E5-4130-9A00-F971730109F4}" destId="{CF276D98-A27E-4008-B1E4-9D368E5D2CB5}" srcOrd="11" destOrd="0" presId="urn:microsoft.com/office/officeart/2005/8/layout/chevron2"/>
    <dgm:cxn modelId="{61C1D125-E057-4032-B45E-490D857F5674}" type="presParOf" srcId="{F5C536D0-B1E5-4130-9A00-F971730109F4}" destId="{A12A1861-60F5-4467-A240-FEC49DB06F3C}" srcOrd="12" destOrd="0" presId="urn:microsoft.com/office/officeart/2005/8/layout/chevron2"/>
    <dgm:cxn modelId="{6A7E900A-381F-4762-A5B2-C01A23F5FECB}" type="presParOf" srcId="{A12A1861-60F5-4467-A240-FEC49DB06F3C}" destId="{E9F88791-3986-4294-8B63-833D13DB5CDF}" srcOrd="0" destOrd="0" presId="urn:microsoft.com/office/officeart/2005/8/layout/chevron2"/>
    <dgm:cxn modelId="{6803C001-AAD2-41F2-9380-786F9AA30246}" type="presParOf" srcId="{A12A1861-60F5-4467-A240-FEC49DB06F3C}" destId="{7DF36245-14B3-48E2-A904-845C8AAA53A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97C632-A8FA-4B1A-A764-7E82C16BD58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89F589-4B8B-4093-87EE-095FBBA9E8A6}">
      <dgm:prSet phldrT="[Текст]" custT="1"/>
      <dgm:spPr/>
      <dgm:t>
        <a:bodyPr/>
        <a:lstStyle/>
        <a:p>
          <a:r>
            <a:rPr lang="ru-RU" sz="1100" b="1" dirty="0" smtClean="0">
              <a:solidFill>
                <a:schemeClr val="bg1"/>
              </a:solidFill>
            </a:rPr>
            <a:t>Организация закупок</a:t>
          </a:r>
          <a:endParaRPr lang="ru-RU" sz="1100" b="1" dirty="0">
            <a:solidFill>
              <a:schemeClr val="bg1"/>
            </a:solidFill>
          </a:endParaRPr>
        </a:p>
      </dgm:t>
    </dgm:pt>
    <dgm:pt modelId="{98E97D60-2A47-42A2-AF52-EA4D5F720735}" type="parTrans" cxnId="{27BCDB94-5EC4-4B4A-85BC-56453053B873}">
      <dgm:prSet/>
      <dgm:spPr/>
      <dgm:t>
        <a:bodyPr/>
        <a:lstStyle/>
        <a:p>
          <a:endParaRPr lang="ru-RU"/>
        </a:p>
      </dgm:t>
    </dgm:pt>
    <dgm:pt modelId="{0E1FA221-231D-4728-B07C-2251BC0B448B}" type="sibTrans" cxnId="{27BCDB94-5EC4-4B4A-85BC-56453053B873}">
      <dgm:prSet/>
      <dgm:spPr/>
      <dgm:t>
        <a:bodyPr/>
        <a:lstStyle/>
        <a:p>
          <a:endParaRPr lang="ru-RU"/>
        </a:p>
      </dgm:t>
    </dgm:pt>
    <dgm:pt modelId="{728928A5-B38A-474C-A537-7A213330AECC}">
      <dgm:prSet phldrT="[Текст]" custT="1"/>
      <dgm:spPr/>
      <dgm:t>
        <a:bodyPr/>
        <a:lstStyle/>
        <a:p>
          <a:r>
            <a:rPr lang="ru-RU" sz="1200" b="1" dirty="0" smtClean="0"/>
            <a:t>Нарушения порядка формирования контрактной службы (назначения контрактных управляющих)</a:t>
          </a:r>
          <a:endParaRPr lang="ru-RU" sz="1200" dirty="0"/>
        </a:p>
      </dgm:t>
    </dgm:pt>
    <dgm:pt modelId="{F688927A-C0C2-4FBA-82F6-4E0A211EB3FA}" type="parTrans" cxnId="{56D3EB80-1A02-4D2C-8E78-1AB7A28675D5}">
      <dgm:prSet/>
      <dgm:spPr/>
      <dgm:t>
        <a:bodyPr/>
        <a:lstStyle/>
        <a:p>
          <a:endParaRPr lang="ru-RU"/>
        </a:p>
      </dgm:t>
    </dgm:pt>
    <dgm:pt modelId="{173C3339-2120-43BF-B7F3-63F17196C3C5}" type="sibTrans" cxnId="{56D3EB80-1A02-4D2C-8E78-1AB7A28675D5}">
      <dgm:prSet/>
      <dgm:spPr/>
      <dgm:t>
        <a:bodyPr/>
        <a:lstStyle/>
        <a:p>
          <a:endParaRPr lang="ru-RU"/>
        </a:p>
      </dgm:t>
    </dgm:pt>
    <dgm:pt modelId="{2CF40720-5CA2-4BBF-9DAE-40906E574000}">
      <dgm:prSet phldrT="[Текст]" custT="1"/>
      <dgm:spPr/>
      <dgm:t>
        <a:bodyPr/>
        <a:lstStyle/>
        <a:p>
          <a:r>
            <a:rPr lang="ru-RU" sz="1100" b="1" dirty="0" smtClean="0"/>
            <a:t>Нормирование закупок</a:t>
          </a:r>
          <a:endParaRPr lang="ru-RU" sz="1100" b="1" dirty="0"/>
        </a:p>
      </dgm:t>
    </dgm:pt>
    <dgm:pt modelId="{4E2DAA3D-76C9-4826-93D8-D6F9654515CF}" type="parTrans" cxnId="{9BD4C552-C72C-4C19-AC36-F060D9D3F5B2}">
      <dgm:prSet/>
      <dgm:spPr/>
      <dgm:t>
        <a:bodyPr/>
        <a:lstStyle/>
        <a:p>
          <a:endParaRPr lang="ru-RU"/>
        </a:p>
      </dgm:t>
    </dgm:pt>
    <dgm:pt modelId="{F14272D3-21A8-4E15-87EF-04FEDCDC8CA6}" type="sibTrans" cxnId="{9BD4C552-C72C-4C19-AC36-F060D9D3F5B2}">
      <dgm:prSet/>
      <dgm:spPr/>
      <dgm:t>
        <a:bodyPr/>
        <a:lstStyle/>
        <a:p>
          <a:endParaRPr lang="ru-RU"/>
        </a:p>
      </dgm:t>
    </dgm:pt>
    <dgm:pt modelId="{0841274B-F418-4B5D-AF66-A7C95B34CE56}">
      <dgm:prSet phldrT="[Текст]"/>
      <dgm:spPr/>
      <dgm:t>
        <a:bodyPr/>
        <a:lstStyle/>
        <a:p>
          <a:r>
            <a:rPr lang="ru-RU" b="1" dirty="0" smtClean="0"/>
            <a:t>Отсутствие утвержденных требований к отдельным видам товаров, работ, услуг, в том числе к предельным ценам на них, и (или) нормативных затрат на обеспечение функций заказчиков</a:t>
          </a:r>
          <a:endParaRPr lang="ru-RU" dirty="0"/>
        </a:p>
      </dgm:t>
    </dgm:pt>
    <dgm:pt modelId="{D1D9EB27-1E2E-4D4B-86D8-374649ED0B2C}" type="parTrans" cxnId="{D5CF3466-3CA3-4E32-B6CF-BF06E2A01B2C}">
      <dgm:prSet/>
      <dgm:spPr/>
      <dgm:t>
        <a:bodyPr/>
        <a:lstStyle/>
        <a:p>
          <a:endParaRPr lang="ru-RU"/>
        </a:p>
      </dgm:t>
    </dgm:pt>
    <dgm:pt modelId="{AA3502F1-CAC5-4AF9-AF39-AF2F4BA79073}" type="sibTrans" cxnId="{D5CF3466-3CA3-4E32-B6CF-BF06E2A01B2C}">
      <dgm:prSet/>
      <dgm:spPr/>
      <dgm:t>
        <a:bodyPr/>
        <a:lstStyle/>
        <a:p>
          <a:endParaRPr lang="ru-RU"/>
        </a:p>
      </dgm:t>
    </dgm:pt>
    <dgm:pt modelId="{696D1A39-A4A1-415A-B15E-60DB646A455F}">
      <dgm:prSet phldrT="[Текст]" custT="1"/>
      <dgm:spPr/>
      <dgm:t>
        <a:bodyPr/>
        <a:lstStyle/>
        <a:p>
          <a:r>
            <a:rPr lang="ru-RU" sz="1100" b="1" dirty="0" smtClean="0"/>
            <a:t>Планирование закупок</a:t>
          </a:r>
          <a:endParaRPr lang="ru-RU" sz="1100" b="1" dirty="0"/>
        </a:p>
      </dgm:t>
    </dgm:pt>
    <dgm:pt modelId="{9F97B1CA-3184-4AFC-AA5A-4A5A88EB09A8}" type="parTrans" cxnId="{06D09339-DA6C-4994-9226-7608DA74AB5A}">
      <dgm:prSet/>
      <dgm:spPr/>
      <dgm:t>
        <a:bodyPr/>
        <a:lstStyle/>
        <a:p>
          <a:endParaRPr lang="ru-RU"/>
        </a:p>
      </dgm:t>
    </dgm:pt>
    <dgm:pt modelId="{F93D1951-5CA4-4E41-A3E3-A79C42D3C5D0}" type="sibTrans" cxnId="{06D09339-DA6C-4994-9226-7608DA74AB5A}">
      <dgm:prSet/>
      <dgm:spPr/>
      <dgm:t>
        <a:bodyPr/>
        <a:lstStyle/>
        <a:p>
          <a:endParaRPr lang="ru-RU"/>
        </a:p>
      </dgm:t>
    </dgm:pt>
    <dgm:pt modelId="{26FFA88E-7C2D-404F-9C47-7B12D4342103}">
      <dgm:prSet phldrT="[Текст]"/>
      <dgm:spPr/>
      <dgm:t>
        <a:bodyPr/>
        <a:lstStyle/>
        <a:p>
          <a:r>
            <a:rPr lang="ru-RU" b="1" dirty="0" smtClean="0"/>
            <a:t>Нарушения порядка формирования, утверждения и ведения плана закупок, порядка его размещения в открытом доступе </a:t>
          </a:r>
          <a:r>
            <a:rPr lang="ru-RU" b="1" i="1" u="sng" dirty="0" smtClean="0">
              <a:solidFill>
                <a:srgbClr val="FF0000"/>
              </a:solidFill>
            </a:rPr>
            <a:t>(отсутствие обоснования объектов закупок, целей закупок, неполный объем финансирования закупок)</a:t>
          </a:r>
          <a:endParaRPr lang="ru-RU" dirty="0"/>
        </a:p>
      </dgm:t>
    </dgm:pt>
    <dgm:pt modelId="{70E0ACFC-7DB6-4223-9154-E31A66E46497}" type="parTrans" cxnId="{E3D8FC86-84D5-4968-8D99-95EF0C79C1B6}">
      <dgm:prSet/>
      <dgm:spPr/>
      <dgm:t>
        <a:bodyPr/>
        <a:lstStyle/>
        <a:p>
          <a:endParaRPr lang="ru-RU"/>
        </a:p>
      </dgm:t>
    </dgm:pt>
    <dgm:pt modelId="{BD70226C-6578-4EE7-8E45-B764D3BCC6EA}" type="sibTrans" cxnId="{E3D8FC86-84D5-4968-8D99-95EF0C79C1B6}">
      <dgm:prSet/>
      <dgm:spPr/>
      <dgm:t>
        <a:bodyPr/>
        <a:lstStyle/>
        <a:p>
          <a:endParaRPr lang="ru-RU"/>
        </a:p>
      </dgm:t>
    </dgm:pt>
    <dgm:pt modelId="{DEDA3141-22D7-4915-A08F-D99D9E738F77}">
      <dgm:prSet custT="1"/>
      <dgm:spPr/>
      <dgm:t>
        <a:bodyPr/>
        <a:lstStyle/>
        <a:p>
          <a:r>
            <a:rPr lang="ru-RU" sz="1200" b="1" dirty="0" smtClean="0"/>
            <a:t>Нарушения порядка формирования комиссии (комиссий) по осуществлению закупок</a:t>
          </a:r>
          <a:endParaRPr lang="ru-RU" sz="1200" b="1" dirty="0"/>
        </a:p>
      </dgm:t>
    </dgm:pt>
    <dgm:pt modelId="{EE509612-405B-4AC0-A530-53C316FF27E9}" type="parTrans" cxnId="{D3E8D854-34D7-49E0-A1BF-53A382EE8016}">
      <dgm:prSet/>
      <dgm:spPr/>
      <dgm:t>
        <a:bodyPr/>
        <a:lstStyle/>
        <a:p>
          <a:endParaRPr lang="ru-RU"/>
        </a:p>
      </dgm:t>
    </dgm:pt>
    <dgm:pt modelId="{1819C908-9048-4FD6-A6F0-C5556AEE724C}" type="sibTrans" cxnId="{D3E8D854-34D7-49E0-A1BF-53A382EE8016}">
      <dgm:prSet/>
      <dgm:spPr/>
      <dgm:t>
        <a:bodyPr/>
        <a:lstStyle/>
        <a:p>
          <a:endParaRPr lang="ru-RU"/>
        </a:p>
      </dgm:t>
    </dgm:pt>
    <dgm:pt modelId="{79CA729B-E549-4F8D-8FE3-0EB54D5B9F22}">
      <dgm:prSet custT="1"/>
      <dgm:spPr/>
      <dgm:t>
        <a:bodyPr/>
        <a:lstStyle/>
        <a:p>
          <a:r>
            <a:rPr lang="ru-RU" sz="1200" b="1" dirty="0" smtClean="0"/>
            <a:t>Нарушение порядка формирования комиссии о приемке ТРУ </a:t>
          </a:r>
          <a:endParaRPr lang="ru-RU" sz="1200" b="1" dirty="0"/>
        </a:p>
      </dgm:t>
    </dgm:pt>
    <dgm:pt modelId="{4011DEAB-6D1A-4E0C-96BA-D6897CCECFCC}" type="parTrans" cxnId="{1175C798-999A-45DE-A298-57F450787D48}">
      <dgm:prSet/>
      <dgm:spPr/>
      <dgm:t>
        <a:bodyPr/>
        <a:lstStyle/>
        <a:p>
          <a:endParaRPr lang="ru-RU"/>
        </a:p>
      </dgm:t>
    </dgm:pt>
    <dgm:pt modelId="{7AC4CDF6-90F1-497F-84AB-B1793DE55B68}" type="sibTrans" cxnId="{1175C798-999A-45DE-A298-57F450787D48}">
      <dgm:prSet/>
      <dgm:spPr/>
      <dgm:t>
        <a:bodyPr/>
        <a:lstStyle/>
        <a:p>
          <a:endParaRPr lang="ru-RU"/>
        </a:p>
      </dgm:t>
    </dgm:pt>
    <dgm:pt modelId="{E034C64C-38C2-4182-AE3B-A8FD88C7581D}">
      <dgm:prSet custT="1"/>
      <dgm:spPr/>
      <dgm:t>
        <a:bodyPr/>
        <a:lstStyle/>
        <a:p>
          <a:r>
            <a:rPr lang="ru-RU" sz="1200" b="1" dirty="0" smtClean="0"/>
            <a:t>Возложение полномочий по проведению внутренней экспертизы при приемке ТРУ</a:t>
          </a:r>
          <a:endParaRPr lang="ru-RU" sz="1200" b="1" dirty="0"/>
        </a:p>
      </dgm:t>
    </dgm:pt>
    <dgm:pt modelId="{23383D8C-6553-427F-8DB2-86A82BB66F28}" type="parTrans" cxnId="{EC27B1B6-BC6E-436D-8C96-8ABDA7570D34}">
      <dgm:prSet/>
      <dgm:spPr/>
      <dgm:t>
        <a:bodyPr/>
        <a:lstStyle/>
        <a:p>
          <a:endParaRPr lang="ru-RU"/>
        </a:p>
      </dgm:t>
    </dgm:pt>
    <dgm:pt modelId="{DC7A556A-A53B-493D-ADAC-53958EC7E874}" type="sibTrans" cxnId="{EC27B1B6-BC6E-436D-8C96-8ABDA7570D34}">
      <dgm:prSet/>
      <dgm:spPr/>
      <dgm:t>
        <a:bodyPr/>
        <a:lstStyle/>
        <a:p>
          <a:endParaRPr lang="ru-RU"/>
        </a:p>
      </dgm:t>
    </dgm:pt>
    <dgm:pt modelId="{EFF885C6-749F-4DFE-9F3B-B2BF4A8BF07F}">
      <dgm:prSet custT="1"/>
      <dgm:spPr/>
      <dgm:t>
        <a:bodyPr/>
        <a:lstStyle/>
        <a:p>
          <a:r>
            <a:rPr lang="ru-RU" sz="1200" b="1" dirty="0" smtClean="0"/>
            <a:t>Возложение полномочий по осуществления контроля за ходом исполнения контрактов (ст. 101 44-ФЗ)</a:t>
          </a:r>
          <a:endParaRPr lang="ru-RU" sz="1200" b="1" dirty="0"/>
        </a:p>
      </dgm:t>
    </dgm:pt>
    <dgm:pt modelId="{DEC6E911-A0E1-43E0-BB15-B2A096008C3E}" type="parTrans" cxnId="{B74BB0DE-3FA4-4E16-A9CA-E9CF0A462CC3}">
      <dgm:prSet/>
      <dgm:spPr/>
      <dgm:t>
        <a:bodyPr/>
        <a:lstStyle/>
        <a:p>
          <a:endParaRPr lang="ru-RU"/>
        </a:p>
      </dgm:t>
    </dgm:pt>
    <dgm:pt modelId="{42A4FA02-641B-4401-A4F4-33FD986DEC2E}" type="sibTrans" cxnId="{B74BB0DE-3FA4-4E16-A9CA-E9CF0A462CC3}">
      <dgm:prSet/>
      <dgm:spPr/>
      <dgm:t>
        <a:bodyPr/>
        <a:lstStyle/>
        <a:p>
          <a:endParaRPr lang="ru-RU"/>
        </a:p>
      </dgm:t>
    </dgm:pt>
    <dgm:pt modelId="{D64B2FC4-E046-4EA0-989B-301ABF4664F6}">
      <dgm:prSet/>
      <dgm:spPr/>
      <dgm:t>
        <a:bodyPr/>
        <a:lstStyle/>
        <a:p>
          <a:r>
            <a:rPr lang="ru-RU" b="1" dirty="0" smtClean="0"/>
            <a:t>Утверждение неполного перечня товаров, работ, услуг, подлежащих нормированию</a:t>
          </a:r>
          <a:endParaRPr lang="ru-RU" b="1" dirty="0"/>
        </a:p>
      </dgm:t>
    </dgm:pt>
    <dgm:pt modelId="{871958E6-9570-4909-A212-F0FA3C3901C1}" type="parTrans" cxnId="{3E8C2540-63A1-454F-880A-39920CED3603}">
      <dgm:prSet/>
      <dgm:spPr/>
      <dgm:t>
        <a:bodyPr/>
        <a:lstStyle/>
        <a:p>
          <a:endParaRPr lang="ru-RU"/>
        </a:p>
      </dgm:t>
    </dgm:pt>
    <dgm:pt modelId="{63B19A60-C139-4574-9B15-4E179969CDD3}" type="sibTrans" cxnId="{3E8C2540-63A1-454F-880A-39920CED3603}">
      <dgm:prSet/>
      <dgm:spPr/>
      <dgm:t>
        <a:bodyPr/>
        <a:lstStyle/>
        <a:p>
          <a:endParaRPr lang="ru-RU"/>
        </a:p>
      </dgm:t>
    </dgm:pt>
    <dgm:pt modelId="{3DE1A414-5C87-425E-9BA1-716F97EFF794}">
      <dgm:prSet/>
      <dgm:spPr/>
      <dgm:t>
        <a:bodyPr/>
        <a:lstStyle/>
        <a:p>
          <a:r>
            <a:rPr lang="ru-RU" b="1" dirty="0" smtClean="0"/>
            <a:t>Нарушения порядка формирования, утверждения и ведения плана-графика закупок, порядка его размещения в открытом доступе </a:t>
          </a:r>
          <a:r>
            <a:rPr lang="ru-RU" b="1" i="1" u="sng" dirty="0" smtClean="0">
              <a:solidFill>
                <a:srgbClr val="FF0000"/>
              </a:solidFill>
            </a:rPr>
            <a:t>(отсутствие обоснования Н(М)ЦК, нарушения при выборе способа определения поставщика (подрядчика, исполнителя, не включение в объем закупок обязательств по закупкам осуществляемых подотчетными лицами)</a:t>
          </a:r>
          <a:endParaRPr lang="ru-RU" b="1" i="1" u="sng" dirty="0">
            <a:solidFill>
              <a:srgbClr val="FF0000"/>
            </a:solidFill>
          </a:endParaRPr>
        </a:p>
      </dgm:t>
    </dgm:pt>
    <dgm:pt modelId="{56F7CB80-C0E2-487E-A36E-6C5D91363B00}" type="parTrans" cxnId="{0CDA752F-9FD6-4C4F-8E18-B4C414A514A2}">
      <dgm:prSet/>
      <dgm:spPr/>
      <dgm:t>
        <a:bodyPr/>
        <a:lstStyle/>
        <a:p>
          <a:endParaRPr lang="ru-RU"/>
        </a:p>
      </dgm:t>
    </dgm:pt>
    <dgm:pt modelId="{92742BD0-24C9-4D45-840B-2A6405EDA1A0}" type="sibTrans" cxnId="{0CDA752F-9FD6-4C4F-8E18-B4C414A514A2}">
      <dgm:prSet/>
      <dgm:spPr/>
      <dgm:t>
        <a:bodyPr/>
        <a:lstStyle/>
        <a:p>
          <a:endParaRPr lang="ru-RU"/>
        </a:p>
      </dgm:t>
    </dgm:pt>
    <dgm:pt modelId="{A8F5B5FE-66A9-4D7B-9308-C4DC7836C35D}" type="pres">
      <dgm:prSet presAssocID="{7697C632-A8FA-4B1A-A764-7E82C16BD5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D52BC4-944C-4668-A86C-5CD57DD00C09}" type="pres">
      <dgm:prSet presAssocID="{C989F589-4B8B-4093-87EE-095FBBA9E8A6}" presName="composite" presStyleCnt="0"/>
      <dgm:spPr/>
    </dgm:pt>
    <dgm:pt modelId="{F0104D2A-03B2-4099-AF4E-E3E9EF97BF48}" type="pres">
      <dgm:prSet presAssocID="{C989F589-4B8B-4093-87EE-095FBBA9E8A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70375-2FE2-472E-B517-D74AFE8F77F9}" type="pres">
      <dgm:prSet presAssocID="{C989F589-4B8B-4093-87EE-095FBBA9E8A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98CD9-BB66-42BC-8055-EE1D7B3E2DE3}" type="pres">
      <dgm:prSet presAssocID="{0E1FA221-231D-4728-B07C-2251BC0B448B}" presName="sp" presStyleCnt="0"/>
      <dgm:spPr/>
    </dgm:pt>
    <dgm:pt modelId="{2560EAE9-C21B-4F24-A3B9-19AC6046AE44}" type="pres">
      <dgm:prSet presAssocID="{2CF40720-5CA2-4BBF-9DAE-40906E574000}" presName="composite" presStyleCnt="0"/>
      <dgm:spPr/>
    </dgm:pt>
    <dgm:pt modelId="{4075D162-2053-43A5-BB64-0430EE4E9129}" type="pres">
      <dgm:prSet presAssocID="{2CF40720-5CA2-4BBF-9DAE-40906E57400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63FFB6-F2AE-48CC-9215-8113743DAA97}" type="pres">
      <dgm:prSet presAssocID="{2CF40720-5CA2-4BBF-9DAE-40906E57400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A98C17-FBF2-455C-91E6-F8D186DADE05}" type="pres">
      <dgm:prSet presAssocID="{F14272D3-21A8-4E15-87EF-04FEDCDC8CA6}" presName="sp" presStyleCnt="0"/>
      <dgm:spPr/>
    </dgm:pt>
    <dgm:pt modelId="{C94819E7-006C-49BF-93A3-6F405CE78F69}" type="pres">
      <dgm:prSet presAssocID="{696D1A39-A4A1-415A-B15E-60DB646A455F}" presName="composite" presStyleCnt="0"/>
      <dgm:spPr/>
    </dgm:pt>
    <dgm:pt modelId="{F64ED32E-F873-4730-B30E-89E5182C8F61}" type="pres">
      <dgm:prSet presAssocID="{696D1A39-A4A1-415A-B15E-60DB646A455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5B1141-2126-44AB-A661-BC1FEDF19026}" type="pres">
      <dgm:prSet presAssocID="{696D1A39-A4A1-415A-B15E-60DB646A455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25EE08-5F34-4926-8647-B1DF6F5050B0}" type="presOf" srcId="{D64B2FC4-E046-4EA0-989B-301ABF4664F6}" destId="{9F63FFB6-F2AE-48CC-9215-8113743DAA97}" srcOrd="0" destOrd="1" presId="urn:microsoft.com/office/officeart/2005/8/layout/chevron2"/>
    <dgm:cxn modelId="{5AD47B84-E022-47EC-8434-6033E0808808}" type="presOf" srcId="{E034C64C-38C2-4182-AE3B-A8FD88C7581D}" destId="{23070375-2FE2-472E-B517-D74AFE8F77F9}" srcOrd="0" destOrd="3" presId="urn:microsoft.com/office/officeart/2005/8/layout/chevron2"/>
    <dgm:cxn modelId="{56D3EB80-1A02-4D2C-8E78-1AB7A28675D5}" srcId="{C989F589-4B8B-4093-87EE-095FBBA9E8A6}" destId="{728928A5-B38A-474C-A537-7A213330AECC}" srcOrd="0" destOrd="0" parTransId="{F688927A-C0C2-4FBA-82F6-4E0A211EB3FA}" sibTransId="{173C3339-2120-43BF-B7F3-63F17196C3C5}"/>
    <dgm:cxn modelId="{80746EB3-F9E6-4F5E-9937-D8EB1558AE79}" type="presOf" srcId="{728928A5-B38A-474C-A537-7A213330AECC}" destId="{23070375-2FE2-472E-B517-D74AFE8F77F9}" srcOrd="0" destOrd="0" presId="urn:microsoft.com/office/officeart/2005/8/layout/chevron2"/>
    <dgm:cxn modelId="{E3D8FC86-84D5-4968-8D99-95EF0C79C1B6}" srcId="{696D1A39-A4A1-415A-B15E-60DB646A455F}" destId="{26FFA88E-7C2D-404F-9C47-7B12D4342103}" srcOrd="0" destOrd="0" parTransId="{70E0ACFC-7DB6-4223-9154-E31A66E46497}" sibTransId="{BD70226C-6578-4EE7-8E45-B764D3BCC6EA}"/>
    <dgm:cxn modelId="{EC27B1B6-BC6E-436D-8C96-8ABDA7570D34}" srcId="{C989F589-4B8B-4093-87EE-095FBBA9E8A6}" destId="{E034C64C-38C2-4182-AE3B-A8FD88C7581D}" srcOrd="3" destOrd="0" parTransId="{23383D8C-6553-427F-8DB2-86A82BB66F28}" sibTransId="{DC7A556A-A53B-493D-ADAC-53958EC7E874}"/>
    <dgm:cxn modelId="{DE52A827-7ABD-41A3-BCB0-E9201EBF33B4}" type="presOf" srcId="{3DE1A414-5C87-425E-9BA1-716F97EFF794}" destId="{FD5B1141-2126-44AB-A661-BC1FEDF19026}" srcOrd="0" destOrd="1" presId="urn:microsoft.com/office/officeart/2005/8/layout/chevron2"/>
    <dgm:cxn modelId="{1B3A57F5-C7A7-4DBD-9325-F27C0A87A35D}" type="presOf" srcId="{79CA729B-E549-4F8D-8FE3-0EB54D5B9F22}" destId="{23070375-2FE2-472E-B517-D74AFE8F77F9}" srcOrd="0" destOrd="2" presId="urn:microsoft.com/office/officeart/2005/8/layout/chevron2"/>
    <dgm:cxn modelId="{C00769A6-328E-4FEB-810C-5CE3CDC96841}" type="presOf" srcId="{26FFA88E-7C2D-404F-9C47-7B12D4342103}" destId="{FD5B1141-2126-44AB-A661-BC1FEDF19026}" srcOrd="0" destOrd="0" presId="urn:microsoft.com/office/officeart/2005/8/layout/chevron2"/>
    <dgm:cxn modelId="{1BD2AED7-07EF-4AF1-B3D8-0ABFC5DC6F18}" type="presOf" srcId="{2CF40720-5CA2-4BBF-9DAE-40906E574000}" destId="{4075D162-2053-43A5-BB64-0430EE4E9129}" srcOrd="0" destOrd="0" presId="urn:microsoft.com/office/officeart/2005/8/layout/chevron2"/>
    <dgm:cxn modelId="{1175C798-999A-45DE-A298-57F450787D48}" srcId="{C989F589-4B8B-4093-87EE-095FBBA9E8A6}" destId="{79CA729B-E549-4F8D-8FE3-0EB54D5B9F22}" srcOrd="2" destOrd="0" parTransId="{4011DEAB-6D1A-4E0C-96BA-D6897CCECFCC}" sibTransId="{7AC4CDF6-90F1-497F-84AB-B1793DE55B68}"/>
    <dgm:cxn modelId="{E49CC980-1221-485E-A3E9-36C1378B9E98}" type="presOf" srcId="{696D1A39-A4A1-415A-B15E-60DB646A455F}" destId="{F64ED32E-F873-4730-B30E-89E5182C8F61}" srcOrd="0" destOrd="0" presId="urn:microsoft.com/office/officeart/2005/8/layout/chevron2"/>
    <dgm:cxn modelId="{B74BB0DE-3FA4-4E16-A9CA-E9CF0A462CC3}" srcId="{C989F589-4B8B-4093-87EE-095FBBA9E8A6}" destId="{EFF885C6-749F-4DFE-9F3B-B2BF4A8BF07F}" srcOrd="4" destOrd="0" parTransId="{DEC6E911-A0E1-43E0-BB15-B2A096008C3E}" sibTransId="{42A4FA02-641B-4401-A4F4-33FD986DEC2E}"/>
    <dgm:cxn modelId="{3E8C2540-63A1-454F-880A-39920CED3603}" srcId="{2CF40720-5CA2-4BBF-9DAE-40906E574000}" destId="{D64B2FC4-E046-4EA0-989B-301ABF4664F6}" srcOrd="1" destOrd="0" parTransId="{871958E6-9570-4909-A212-F0FA3C3901C1}" sibTransId="{63B19A60-C139-4574-9B15-4E179969CDD3}"/>
    <dgm:cxn modelId="{06D09339-DA6C-4994-9226-7608DA74AB5A}" srcId="{7697C632-A8FA-4B1A-A764-7E82C16BD589}" destId="{696D1A39-A4A1-415A-B15E-60DB646A455F}" srcOrd="2" destOrd="0" parTransId="{9F97B1CA-3184-4AFC-AA5A-4A5A88EB09A8}" sibTransId="{F93D1951-5CA4-4E41-A3E3-A79C42D3C5D0}"/>
    <dgm:cxn modelId="{82F46524-84B8-42E4-99E2-C56BC85DB367}" type="presOf" srcId="{EFF885C6-749F-4DFE-9F3B-B2BF4A8BF07F}" destId="{23070375-2FE2-472E-B517-D74AFE8F77F9}" srcOrd="0" destOrd="4" presId="urn:microsoft.com/office/officeart/2005/8/layout/chevron2"/>
    <dgm:cxn modelId="{9BD4C552-C72C-4C19-AC36-F060D9D3F5B2}" srcId="{7697C632-A8FA-4B1A-A764-7E82C16BD589}" destId="{2CF40720-5CA2-4BBF-9DAE-40906E574000}" srcOrd="1" destOrd="0" parTransId="{4E2DAA3D-76C9-4826-93D8-D6F9654515CF}" sibTransId="{F14272D3-21A8-4E15-87EF-04FEDCDC8CA6}"/>
    <dgm:cxn modelId="{27BCDB94-5EC4-4B4A-85BC-56453053B873}" srcId="{7697C632-A8FA-4B1A-A764-7E82C16BD589}" destId="{C989F589-4B8B-4093-87EE-095FBBA9E8A6}" srcOrd="0" destOrd="0" parTransId="{98E97D60-2A47-42A2-AF52-EA4D5F720735}" sibTransId="{0E1FA221-231D-4728-B07C-2251BC0B448B}"/>
    <dgm:cxn modelId="{8FFAAD55-DBEE-4D79-9B99-00ABAEBAAD65}" type="presOf" srcId="{C989F589-4B8B-4093-87EE-095FBBA9E8A6}" destId="{F0104D2A-03B2-4099-AF4E-E3E9EF97BF48}" srcOrd="0" destOrd="0" presId="urn:microsoft.com/office/officeart/2005/8/layout/chevron2"/>
    <dgm:cxn modelId="{D3E8D854-34D7-49E0-A1BF-53A382EE8016}" srcId="{C989F589-4B8B-4093-87EE-095FBBA9E8A6}" destId="{DEDA3141-22D7-4915-A08F-D99D9E738F77}" srcOrd="1" destOrd="0" parTransId="{EE509612-405B-4AC0-A530-53C316FF27E9}" sibTransId="{1819C908-9048-4FD6-A6F0-C5556AEE724C}"/>
    <dgm:cxn modelId="{0CDA752F-9FD6-4C4F-8E18-B4C414A514A2}" srcId="{696D1A39-A4A1-415A-B15E-60DB646A455F}" destId="{3DE1A414-5C87-425E-9BA1-716F97EFF794}" srcOrd="1" destOrd="0" parTransId="{56F7CB80-C0E2-487E-A36E-6C5D91363B00}" sibTransId="{92742BD0-24C9-4D45-840B-2A6405EDA1A0}"/>
    <dgm:cxn modelId="{6100BE66-B65A-4DBE-AAA7-871FFCC147FE}" type="presOf" srcId="{0841274B-F418-4B5D-AF66-A7C95B34CE56}" destId="{9F63FFB6-F2AE-48CC-9215-8113743DAA97}" srcOrd="0" destOrd="0" presId="urn:microsoft.com/office/officeart/2005/8/layout/chevron2"/>
    <dgm:cxn modelId="{E4A14E40-F4F1-475F-9085-E9E24BB56417}" type="presOf" srcId="{7697C632-A8FA-4B1A-A764-7E82C16BD589}" destId="{A8F5B5FE-66A9-4D7B-9308-C4DC7836C35D}" srcOrd="0" destOrd="0" presId="urn:microsoft.com/office/officeart/2005/8/layout/chevron2"/>
    <dgm:cxn modelId="{3DD6E53F-6A90-4C79-8DD0-E90F070A18CF}" type="presOf" srcId="{DEDA3141-22D7-4915-A08F-D99D9E738F77}" destId="{23070375-2FE2-472E-B517-D74AFE8F77F9}" srcOrd="0" destOrd="1" presId="urn:microsoft.com/office/officeart/2005/8/layout/chevron2"/>
    <dgm:cxn modelId="{D5CF3466-3CA3-4E32-B6CF-BF06E2A01B2C}" srcId="{2CF40720-5CA2-4BBF-9DAE-40906E574000}" destId="{0841274B-F418-4B5D-AF66-A7C95B34CE56}" srcOrd="0" destOrd="0" parTransId="{D1D9EB27-1E2E-4D4B-86D8-374649ED0B2C}" sibTransId="{AA3502F1-CAC5-4AF9-AF39-AF2F4BA79073}"/>
    <dgm:cxn modelId="{699F9B77-99BC-4CE8-91AC-855C190BDCFC}" type="presParOf" srcId="{A8F5B5FE-66A9-4D7B-9308-C4DC7836C35D}" destId="{35D52BC4-944C-4668-A86C-5CD57DD00C09}" srcOrd="0" destOrd="0" presId="urn:microsoft.com/office/officeart/2005/8/layout/chevron2"/>
    <dgm:cxn modelId="{346E55A8-FFBC-49BF-A63A-07E99D850369}" type="presParOf" srcId="{35D52BC4-944C-4668-A86C-5CD57DD00C09}" destId="{F0104D2A-03B2-4099-AF4E-E3E9EF97BF48}" srcOrd="0" destOrd="0" presId="urn:microsoft.com/office/officeart/2005/8/layout/chevron2"/>
    <dgm:cxn modelId="{4AE13A4E-43C1-443A-B3B7-C63B5DCEEA53}" type="presParOf" srcId="{35D52BC4-944C-4668-A86C-5CD57DD00C09}" destId="{23070375-2FE2-472E-B517-D74AFE8F77F9}" srcOrd="1" destOrd="0" presId="urn:microsoft.com/office/officeart/2005/8/layout/chevron2"/>
    <dgm:cxn modelId="{5C61C74C-0886-47F3-8145-EDDF0853C52A}" type="presParOf" srcId="{A8F5B5FE-66A9-4D7B-9308-C4DC7836C35D}" destId="{12598CD9-BB66-42BC-8055-EE1D7B3E2DE3}" srcOrd="1" destOrd="0" presId="urn:microsoft.com/office/officeart/2005/8/layout/chevron2"/>
    <dgm:cxn modelId="{C4ECB9D2-FE1C-46FD-AC93-30F94C62DCA0}" type="presParOf" srcId="{A8F5B5FE-66A9-4D7B-9308-C4DC7836C35D}" destId="{2560EAE9-C21B-4F24-A3B9-19AC6046AE44}" srcOrd="2" destOrd="0" presId="urn:microsoft.com/office/officeart/2005/8/layout/chevron2"/>
    <dgm:cxn modelId="{C6E15B07-3BA8-4122-8983-EB20B37C141C}" type="presParOf" srcId="{2560EAE9-C21B-4F24-A3B9-19AC6046AE44}" destId="{4075D162-2053-43A5-BB64-0430EE4E9129}" srcOrd="0" destOrd="0" presId="urn:microsoft.com/office/officeart/2005/8/layout/chevron2"/>
    <dgm:cxn modelId="{F4E31251-22D5-4656-B944-11EF7D34C9FD}" type="presParOf" srcId="{2560EAE9-C21B-4F24-A3B9-19AC6046AE44}" destId="{9F63FFB6-F2AE-48CC-9215-8113743DAA97}" srcOrd="1" destOrd="0" presId="urn:microsoft.com/office/officeart/2005/8/layout/chevron2"/>
    <dgm:cxn modelId="{3CB48AC7-883C-4E48-9016-40DFC16551ED}" type="presParOf" srcId="{A8F5B5FE-66A9-4D7B-9308-C4DC7836C35D}" destId="{FDA98C17-FBF2-455C-91E6-F8D186DADE05}" srcOrd="3" destOrd="0" presId="urn:microsoft.com/office/officeart/2005/8/layout/chevron2"/>
    <dgm:cxn modelId="{FB6A2DF6-3C07-4DC7-B3CB-17DC17B20697}" type="presParOf" srcId="{A8F5B5FE-66A9-4D7B-9308-C4DC7836C35D}" destId="{C94819E7-006C-49BF-93A3-6F405CE78F69}" srcOrd="4" destOrd="0" presId="urn:microsoft.com/office/officeart/2005/8/layout/chevron2"/>
    <dgm:cxn modelId="{45D4FAC8-C3A2-4B50-A1F9-F85C62659BFF}" type="presParOf" srcId="{C94819E7-006C-49BF-93A3-6F405CE78F69}" destId="{F64ED32E-F873-4730-B30E-89E5182C8F61}" srcOrd="0" destOrd="0" presId="urn:microsoft.com/office/officeart/2005/8/layout/chevron2"/>
    <dgm:cxn modelId="{DBC6E675-2156-4868-A00A-E47CC0192190}" type="presParOf" srcId="{C94819E7-006C-49BF-93A3-6F405CE78F69}" destId="{FD5B1141-2126-44AB-A661-BC1FEDF190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5E5061-9AC7-4B9E-84E6-0FB408BA93B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863818-D6C5-4B60-81C0-A41F2BFDB41C}">
      <dgm:prSet phldrT="[Текст]" custT="1"/>
      <dgm:spPr/>
      <dgm:t>
        <a:bodyPr/>
        <a:lstStyle/>
        <a:p>
          <a:r>
            <a:rPr lang="ru-RU" sz="1200" b="1" dirty="0" smtClean="0"/>
            <a:t>Исполнение контрактов</a:t>
          </a:r>
          <a:endParaRPr lang="ru-RU" sz="1200" b="1" dirty="0"/>
        </a:p>
      </dgm:t>
    </dgm:pt>
    <dgm:pt modelId="{45B3CC2A-6DD1-4DD8-A194-177B27114EA3}" type="parTrans" cxnId="{4F87B318-B9B7-4267-AD61-3B64621DD066}">
      <dgm:prSet/>
      <dgm:spPr/>
      <dgm:t>
        <a:bodyPr/>
        <a:lstStyle/>
        <a:p>
          <a:endParaRPr lang="ru-RU"/>
        </a:p>
      </dgm:t>
    </dgm:pt>
    <dgm:pt modelId="{25E73A81-AE14-4968-83A6-81863C158277}" type="sibTrans" cxnId="{4F87B318-B9B7-4267-AD61-3B64621DD066}">
      <dgm:prSet/>
      <dgm:spPr/>
      <dgm:t>
        <a:bodyPr/>
        <a:lstStyle/>
        <a:p>
          <a:endParaRPr lang="ru-RU"/>
        </a:p>
      </dgm:t>
    </dgm:pt>
    <dgm:pt modelId="{385A4975-5251-43DB-ABFE-D197AC7A44EC}">
      <dgm:prSet phldrT="[Текст]" custT="1"/>
      <dgm:spPr/>
      <dgm:t>
        <a:bodyPr/>
        <a:lstStyle/>
        <a:p>
          <a:r>
            <a:rPr lang="ru-RU" sz="1400" b="1" dirty="0" smtClean="0"/>
            <a:t>Неправомерное внесение изменений в контракт (договор)</a:t>
          </a:r>
          <a:endParaRPr lang="ru-RU" sz="1400" dirty="0"/>
        </a:p>
      </dgm:t>
    </dgm:pt>
    <dgm:pt modelId="{D864A72A-805B-4D42-A40B-7E45DF4E1D4D}" type="parTrans" cxnId="{54026B25-44F3-475E-BEBF-0FFD66137C4D}">
      <dgm:prSet/>
      <dgm:spPr/>
      <dgm:t>
        <a:bodyPr/>
        <a:lstStyle/>
        <a:p>
          <a:endParaRPr lang="ru-RU"/>
        </a:p>
      </dgm:t>
    </dgm:pt>
    <dgm:pt modelId="{DA0CA653-E2A8-4BC4-A6D9-ACB4BF11DBB8}" type="sibTrans" cxnId="{54026B25-44F3-475E-BEBF-0FFD66137C4D}">
      <dgm:prSet/>
      <dgm:spPr/>
      <dgm:t>
        <a:bodyPr/>
        <a:lstStyle/>
        <a:p>
          <a:endParaRPr lang="ru-RU"/>
        </a:p>
      </dgm:t>
    </dgm:pt>
    <dgm:pt modelId="{CB02CBC1-63AD-4836-A127-A14277123A31}">
      <dgm:prSet phldrT="[Текст]" custT="1"/>
      <dgm:spPr/>
      <dgm:t>
        <a:bodyPr/>
        <a:lstStyle/>
        <a:p>
          <a:r>
            <a:rPr lang="ru-RU" sz="1200" b="1" dirty="0" smtClean="0"/>
            <a:t>Исполнение контрактов</a:t>
          </a:r>
          <a:endParaRPr lang="ru-RU" sz="1200" b="1" dirty="0"/>
        </a:p>
      </dgm:t>
    </dgm:pt>
    <dgm:pt modelId="{C7855FB1-466D-4769-9F61-0A5E61F74D72}" type="parTrans" cxnId="{65CD058B-9894-4969-AFC5-EA057DF11556}">
      <dgm:prSet/>
      <dgm:spPr/>
      <dgm:t>
        <a:bodyPr/>
        <a:lstStyle/>
        <a:p>
          <a:endParaRPr lang="ru-RU"/>
        </a:p>
      </dgm:t>
    </dgm:pt>
    <dgm:pt modelId="{5A94247E-06E4-4E2B-8660-03BB86D0B3C3}" type="sibTrans" cxnId="{65CD058B-9894-4969-AFC5-EA057DF11556}">
      <dgm:prSet/>
      <dgm:spPr/>
      <dgm:t>
        <a:bodyPr/>
        <a:lstStyle/>
        <a:p>
          <a:endParaRPr lang="ru-RU"/>
        </a:p>
      </dgm:t>
    </dgm:pt>
    <dgm:pt modelId="{0DA60372-46EB-4937-9D42-AF9F2B142155}">
      <dgm:prSet phldrT="[Текст]" custT="1"/>
      <dgm:spPr/>
      <dgm:t>
        <a:bodyPr/>
        <a:lstStyle/>
        <a:p>
          <a:r>
            <a:rPr lang="ru-RU" sz="1400" b="1" dirty="0" smtClean="0"/>
            <a:t>Отсутствие экспертизы результатов, предусмотренных контрактом (договором), и отчета о результатах отдельного этапа исполнения контракта (договора), о поставленном товаре, выполненной работе или об оказанной услуге</a:t>
          </a:r>
          <a:endParaRPr lang="ru-RU" sz="1400" dirty="0"/>
        </a:p>
      </dgm:t>
    </dgm:pt>
    <dgm:pt modelId="{7AD8D7EB-74A2-402C-B29C-FFC6A175EA76}" type="parTrans" cxnId="{BFCBC635-77AC-4A9C-990F-CB950F0E3DE2}">
      <dgm:prSet/>
      <dgm:spPr/>
      <dgm:t>
        <a:bodyPr/>
        <a:lstStyle/>
        <a:p>
          <a:endParaRPr lang="ru-RU"/>
        </a:p>
      </dgm:t>
    </dgm:pt>
    <dgm:pt modelId="{82DC5527-624A-4220-A160-01A2857F388D}" type="sibTrans" cxnId="{BFCBC635-77AC-4A9C-990F-CB950F0E3DE2}">
      <dgm:prSet/>
      <dgm:spPr/>
      <dgm:t>
        <a:bodyPr/>
        <a:lstStyle/>
        <a:p>
          <a:endParaRPr lang="ru-RU"/>
        </a:p>
      </dgm:t>
    </dgm:pt>
    <dgm:pt modelId="{B204EA4C-9F46-4332-8676-ED51D6E611BB}">
      <dgm:prSet phldrT="[Текст]" custT="1"/>
      <dgm:spPr/>
      <dgm:t>
        <a:bodyPr/>
        <a:lstStyle/>
        <a:p>
          <a:r>
            <a:rPr lang="ru-RU" sz="1200" b="1" dirty="0" smtClean="0"/>
            <a:t>Исполнение контрактов</a:t>
          </a:r>
        </a:p>
        <a:p>
          <a:endParaRPr lang="ru-RU" sz="800" dirty="0"/>
        </a:p>
      </dgm:t>
    </dgm:pt>
    <dgm:pt modelId="{234A5E84-9AD6-46BB-991F-23FFA83EF251}" type="parTrans" cxnId="{7C0A8BD1-9999-42B7-AB0A-BAE8834EC6F4}">
      <dgm:prSet/>
      <dgm:spPr/>
      <dgm:t>
        <a:bodyPr/>
        <a:lstStyle/>
        <a:p>
          <a:endParaRPr lang="ru-RU"/>
        </a:p>
      </dgm:t>
    </dgm:pt>
    <dgm:pt modelId="{4D82789E-1DFA-47BB-AD8C-D720CC20AFBF}" type="sibTrans" cxnId="{7C0A8BD1-9999-42B7-AB0A-BAE8834EC6F4}">
      <dgm:prSet/>
      <dgm:spPr/>
      <dgm:t>
        <a:bodyPr/>
        <a:lstStyle/>
        <a:p>
          <a:endParaRPr lang="ru-RU"/>
        </a:p>
      </dgm:t>
    </dgm:pt>
    <dgm:pt modelId="{99481D64-F148-44FA-B042-E8568AA24F5E}">
      <dgm:prSet phldrT="[Текст]" custT="1"/>
      <dgm:spPr/>
      <dgm:t>
        <a:bodyPr/>
        <a:lstStyle/>
        <a:p>
          <a:r>
            <a:rPr lang="ru-RU" sz="1400" b="1" dirty="0" smtClean="0"/>
            <a:t>Неприменение мер ответственности по контракту (договору) (отсутствуют взыскания неустойки (пени, штрафы) с недобросовестного поставщика (подрядчика, исполнителя)</a:t>
          </a:r>
          <a:endParaRPr lang="ru-RU" sz="1400" dirty="0"/>
        </a:p>
      </dgm:t>
    </dgm:pt>
    <dgm:pt modelId="{B378B45D-177C-4EE1-ACA2-73060DCF3869}" type="parTrans" cxnId="{30543DE4-176A-4AA2-8610-B1F3BD27143E}">
      <dgm:prSet/>
      <dgm:spPr/>
      <dgm:t>
        <a:bodyPr/>
        <a:lstStyle/>
        <a:p>
          <a:endParaRPr lang="ru-RU"/>
        </a:p>
      </dgm:t>
    </dgm:pt>
    <dgm:pt modelId="{686DE957-0F68-4A12-B909-53EB97A587CB}" type="sibTrans" cxnId="{30543DE4-176A-4AA2-8610-B1F3BD27143E}">
      <dgm:prSet/>
      <dgm:spPr/>
      <dgm:t>
        <a:bodyPr/>
        <a:lstStyle/>
        <a:p>
          <a:endParaRPr lang="ru-RU"/>
        </a:p>
      </dgm:t>
    </dgm:pt>
    <dgm:pt modelId="{E152E1A0-4E92-4004-BE17-E7AB0758C5F0}">
      <dgm:prSet custT="1"/>
      <dgm:spPr/>
      <dgm:t>
        <a:bodyPr/>
        <a:lstStyle/>
        <a:p>
          <a:r>
            <a:rPr lang="ru-RU" sz="1400" b="1" dirty="0" smtClean="0"/>
            <a:t>Нарушения условий реализации контрактов (договоров), в том числе сроков реализации, включая  своевременность расчетов по контракту (договору)</a:t>
          </a:r>
          <a:endParaRPr lang="ru-RU" sz="1400" b="1" dirty="0"/>
        </a:p>
      </dgm:t>
    </dgm:pt>
    <dgm:pt modelId="{6263F613-3252-444B-8A58-04D90E3941E3}" type="parTrans" cxnId="{C7581F79-7A36-4B22-B797-FCE8964A3A57}">
      <dgm:prSet/>
      <dgm:spPr/>
      <dgm:t>
        <a:bodyPr/>
        <a:lstStyle/>
        <a:p>
          <a:endParaRPr lang="ru-RU"/>
        </a:p>
      </dgm:t>
    </dgm:pt>
    <dgm:pt modelId="{494BEEEA-87AD-479A-AC5A-9F3834ACBCD6}" type="sibTrans" cxnId="{C7581F79-7A36-4B22-B797-FCE8964A3A57}">
      <dgm:prSet/>
      <dgm:spPr/>
      <dgm:t>
        <a:bodyPr/>
        <a:lstStyle/>
        <a:p>
          <a:endParaRPr lang="ru-RU"/>
        </a:p>
      </dgm:t>
    </dgm:pt>
    <dgm:pt modelId="{CD41585E-E663-4AA3-9B32-EAFD3C48BFB6}">
      <dgm:prSet custT="1"/>
      <dgm:spPr/>
      <dgm:t>
        <a:bodyPr/>
        <a:lstStyle/>
        <a:p>
          <a:r>
            <a:rPr lang="ru-RU" sz="1400" b="1" dirty="0" smtClean="0"/>
            <a:t>Неиспользование мер обеспечения исполнения обязательств (с недобросовестного поставщика (подрядчика, исполнителя) не удержаны обеспечение заявки, обеспечение исполнения контракта (договора)</a:t>
          </a:r>
          <a:endParaRPr lang="ru-RU" sz="1400" b="1" dirty="0"/>
        </a:p>
      </dgm:t>
    </dgm:pt>
    <dgm:pt modelId="{904A3F36-DD53-4C40-83C7-D5B375CA0ABD}" type="parTrans" cxnId="{8978BE74-3DE0-4B76-8EAE-657FBA1ABBA8}">
      <dgm:prSet/>
      <dgm:spPr/>
      <dgm:t>
        <a:bodyPr/>
        <a:lstStyle/>
        <a:p>
          <a:endParaRPr lang="ru-RU"/>
        </a:p>
      </dgm:t>
    </dgm:pt>
    <dgm:pt modelId="{678A0926-87D5-4463-9E92-201A5CFA7461}" type="sibTrans" cxnId="{8978BE74-3DE0-4B76-8EAE-657FBA1ABBA8}">
      <dgm:prSet/>
      <dgm:spPr/>
      <dgm:t>
        <a:bodyPr/>
        <a:lstStyle/>
        <a:p>
          <a:endParaRPr lang="ru-RU"/>
        </a:p>
      </dgm:t>
    </dgm:pt>
    <dgm:pt modelId="{213816A8-7A39-4901-8AB9-701DBC2D7E75}">
      <dgm:prSet custT="1"/>
      <dgm:spPr/>
      <dgm:t>
        <a:bodyPr/>
        <a:lstStyle/>
        <a:p>
          <a:r>
            <a:rPr lang="ru-RU" sz="1400" b="1" dirty="0" smtClean="0"/>
            <a:t>Приемка и оплата поставленных товаров, выполненных работ, оказанных услуг требованиям, установленным в контрактах (договорах)</a:t>
          </a:r>
          <a:endParaRPr lang="ru-RU" sz="1400" b="1" dirty="0"/>
        </a:p>
      </dgm:t>
    </dgm:pt>
    <dgm:pt modelId="{2E13E587-C72C-4AE0-948A-40493AC753FB}" type="parTrans" cxnId="{48D48FF0-3FB5-4DCB-80C3-DA4BD53C1DF7}">
      <dgm:prSet/>
      <dgm:spPr/>
      <dgm:t>
        <a:bodyPr/>
        <a:lstStyle/>
        <a:p>
          <a:endParaRPr lang="ru-RU"/>
        </a:p>
      </dgm:t>
    </dgm:pt>
    <dgm:pt modelId="{F1C01194-8E44-445B-9E00-0D42146B7566}" type="sibTrans" cxnId="{48D48FF0-3FB5-4DCB-80C3-DA4BD53C1DF7}">
      <dgm:prSet/>
      <dgm:spPr/>
      <dgm:t>
        <a:bodyPr/>
        <a:lstStyle/>
        <a:p>
          <a:endParaRPr lang="ru-RU"/>
        </a:p>
      </dgm:t>
    </dgm:pt>
    <dgm:pt modelId="{C337E6AC-CD1B-47D6-8018-942A9E2CAADC}" type="pres">
      <dgm:prSet presAssocID="{975E5061-9AC7-4B9E-84E6-0FB408BA93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854D3D-08E4-48E9-8CDF-939FF0FD1D1A}" type="pres">
      <dgm:prSet presAssocID="{79863818-D6C5-4B60-81C0-A41F2BFDB41C}" presName="composite" presStyleCnt="0"/>
      <dgm:spPr/>
    </dgm:pt>
    <dgm:pt modelId="{477BF984-FAE2-41AD-8345-02949BA1D604}" type="pres">
      <dgm:prSet presAssocID="{79863818-D6C5-4B60-81C0-A41F2BFDB41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DE4E0-C4DD-4AB2-A351-CC292695EC71}" type="pres">
      <dgm:prSet presAssocID="{79863818-D6C5-4B60-81C0-A41F2BFDB41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8CC925-97BD-4FDC-B731-2858E3FC547E}" type="pres">
      <dgm:prSet presAssocID="{25E73A81-AE14-4968-83A6-81863C158277}" presName="sp" presStyleCnt="0"/>
      <dgm:spPr/>
    </dgm:pt>
    <dgm:pt modelId="{76E18A67-6CAC-42A9-A597-A468E13CF705}" type="pres">
      <dgm:prSet presAssocID="{CB02CBC1-63AD-4836-A127-A14277123A31}" presName="composite" presStyleCnt="0"/>
      <dgm:spPr/>
    </dgm:pt>
    <dgm:pt modelId="{0CE30F2F-3981-4CF8-A426-C599F207D01C}" type="pres">
      <dgm:prSet presAssocID="{CB02CBC1-63AD-4836-A127-A14277123A3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15D06-8C31-4387-B4F3-6645AFE2868A}" type="pres">
      <dgm:prSet presAssocID="{CB02CBC1-63AD-4836-A127-A14277123A3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B02F3-BE65-4969-B221-12C0064CA758}" type="pres">
      <dgm:prSet presAssocID="{5A94247E-06E4-4E2B-8660-03BB86D0B3C3}" presName="sp" presStyleCnt="0"/>
      <dgm:spPr/>
    </dgm:pt>
    <dgm:pt modelId="{443FF25F-612B-4C48-ABA3-DFCC3587399A}" type="pres">
      <dgm:prSet presAssocID="{B204EA4C-9F46-4332-8676-ED51D6E611BB}" presName="composite" presStyleCnt="0"/>
      <dgm:spPr/>
    </dgm:pt>
    <dgm:pt modelId="{02A892E3-A375-449C-8BEC-6318C915EE2B}" type="pres">
      <dgm:prSet presAssocID="{B204EA4C-9F46-4332-8676-ED51D6E611BB}" presName="parentText" presStyleLbl="alignNode1" presStyleIdx="2" presStyleCnt="3" custLinFactNeighborX="382" custLinFactNeighborY="-18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97637-7B26-4266-9CB6-E0E9740D9CC7}" type="pres">
      <dgm:prSet presAssocID="{B204EA4C-9F46-4332-8676-ED51D6E611B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1458E0-C68E-45EB-9F6E-8C92A47C448F}" type="presOf" srcId="{79863818-D6C5-4B60-81C0-A41F2BFDB41C}" destId="{477BF984-FAE2-41AD-8345-02949BA1D604}" srcOrd="0" destOrd="0" presId="urn:microsoft.com/office/officeart/2005/8/layout/chevron2"/>
    <dgm:cxn modelId="{4F87B318-B9B7-4267-AD61-3B64621DD066}" srcId="{975E5061-9AC7-4B9E-84E6-0FB408BA93B4}" destId="{79863818-D6C5-4B60-81C0-A41F2BFDB41C}" srcOrd="0" destOrd="0" parTransId="{45B3CC2A-6DD1-4DD8-A194-177B27114EA3}" sibTransId="{25E73A81-AE14-4968-83A6-81863C158277}"/>
    <dgm:cxn modelId="{DC1B3381-E559-4C7D-A333-DF2B5270A487}" type="presOf" srcId="{975E5061-9AC7-4B9E-84E6-0FB408BA93B4}" destId="{C337E6AC-CD1B-47D6-8018-942A9E2CAADC}" srcOrd="0" destOrd="0" presId="urn:microsoft.com/office/officeart/2005/8/layout/chevron2"/>
    <dgm:cxn modelId="{48D48FF0-3FB5-4DCB-80C3-DA4BD53C1DF7}" srcId="{CB02CBC1-63AD-4836-A127-A14277123A31}" destId="{213816A8-7A39-4901-8AB9-701DBC2D7E75}" srcOrd="1" destOrd="0" parTransId="{2E13E587-C72C-4AE0-948A-40493AC753FB}" sibTransId="{F1C01194-8E44-445B-9E00-0D42146B7566}"/>
    <dgm:cxn modelId="{7C0A8BD1-9999-42B7-AB0A-BAE8834EC6F4}" srcId="{975E5061-9AC7-4B9E-84E6-0FB408BA93B4}" destId="{B204EA4C-9F46-4332-8676-ED51D6E611BB}" srcOrd="2" destOrd="0" parTransId="{234A5E84-9AD6-46BB-991F-23FFA83EF251}" sibTransId="{4D82789E-1DFA-47BB-AD8C-D720CC20AFBF}"/>
    <dgm:cxn modelId="{CB495C97-F4AB-4921-B89B-21575F8010DA}" type="presOf" srcId="{385A4975-5251-43DB-ABFE-D197AC7A44EC}" destId="{3D0DE4E0-C4DD-4AB2-A351-CC292695EC71}" srcOrd="0" destOrd="0" presId="urn:microsoft.com/office/officeart/2005/8/layout/chevron2"/>
    <dgm:cxn modelId="{65CD058B-9894-4969-AFC5-EA057DF11556}" srcId="{975E5061-9AC7-4B9E-84E6-0FB408BA93B4}" destId="{CB02CBC1-63AD-4836-A127-A14277123A31}" srcOrd="1" destOrd="0" parTransId="{C7855FB1-466D-4769-9F61-0A5E61F74D72}" sibTransId="{5A94247E-06E4-4E2B-8660-03BB86D0B3C3}"/>
    <dgm:cxn modelId="{647AF4D5-6442-4A39-85E9-1A80986324F4}" type="presOf" srcId="{B204EA4C-9F46-4332-8676-ED51D6E611BB}" destId="{02A892E3-A375-449C-8BEC-6318C915EE2B}" srcOrd="0" destOrd="0" presId="urn:microsoft.com/office/officeart/2005/8/layout/chevron2"/>
    <dgm:cxn modelId="{30543DE4-176A-4AA2-8610-B1F3BD27143E}" srcId="{B204EA4C-9F46-4332-8676-ED51D6E611BB}" destId="{99481D64-F148-44FA-B042-E8568AA24F5E}" srcOrd="0" destOrd="0" parTransId="{B378B45D-177C-4EE1-ACA2-73060DCF3869}" sibTransId="{686DE957-0F68-4A12-B909-53EB97A587CB}"/>
    <dgm:cxn modelId="{BFCBC635-77AC-4A9C-990F-CB950F0E3DE2}" srcId="{CB02CBC1-63AD-4836-A127-A14277123A31}" destId="{0DA60372-46EB-4937-9D42-AF9F2B142155}" srcOrd="0" destOrd="0" parTransId="{7AD8D7EB-74A2-402C-B29C-FFC6A175EA76}" sibTransId="{82DC5527-624A-4220-A160-01A2857F388D}"/>
    <dgm:cxn modelId="{15F510E1-BD50-4D89-8067-5D5C36D3B375}" type="presOf" srcId="{CB02CBC1-63AD-4836-A127-A14277123A31}" destId="{0CE30F2F-3981-4CF8-A426-C599F207D01C}" srcOrd="0" destOrd="0" presId="urn:microsoft.com/office/officeart/2005/8/layout/chevron2"/>
    <dgm:cxn modelId="{54026B25-44F3-475E-BEBF-0FFD66137C4D}" srcId="{79863818-D6C5-4B60-81C0-A41F2BFDB41C}" destId="{385A4975-5251-43DB-ABFE-D197AC7A44EC}" srcOrd="0" destOrd="0" parTransId="{D864A72A-805B-4D42-A40B-7E45DF4E1D4D}" sibTransId="{DA0CA653-E2A8-4BC4-A6D9-ACB4BF11DBB8}"/>
    <dgm:cxn modelId="{67ED39E2-308A-462C-B09E-FF09FF049AB8}" type="presOf" srcId="{E152E1A0-4E92-4004-BE17-E7AB0758C5F0}" destId="{3D0DE4E0-C4DD-4AB2-A351-CC292695EC71}" srcOrd="0" destOrd="1" presId="urn:microsoft.com/office/officeart/2005/8/layout/chevron2"/>
    <dgm:cxn modelId="{8978BE74-3DE0-4B76-8EAE-657FBA1ABBA8}" srcId="{B204EA4C-9F46-4332-8676-ED51D6E611BB}" destId="{CD41585E-E663-4AA3-9B32-EAFD3C48BFB6}" srcOrd="1" destOrd="0" parTransId="{904A3F36-DD53-4C40-83C7-D5B375CA0ABD}" sibTransId="{678A0926-87D5-4463-9E92-201A5CFA7461}"/>
    <dgm:cxn modelId="{C7581F79-7A36-4B22-B797-FCE8964A3A57}" srcId="{79863818-D6C5-4B60-81C0-A41F2BFDB41C}" destId="{E152E1A0-4E92-4004-BE17-E7AB0758C5F0}" srcOrd="1" destOrd="0" parTransId="{6263F613-3252-444B-8A58-04D90E3941E3}" sibTransId="{494BEEEA-87AD-479A-AC5A-9F3834ACBCD6}"/>
    <dgm:cxn modelId="{FA5CF82F-D8C1-40CB-8C76-2708251904F8}" type="presOf" srcId="{CD41585E-E663-4AA3-9B32-EAFD3C48BFB6}" destId="{15197637-7B26-4266-9CB6-E0E9740D9CC7}" srcOrd="0" destOrd="1" presId="urn:microsoft.com/office/officeart/2005/8/layout/chevron2"/>
    <dgm:cxn modelId="{B99D2D47-59C3-43C2-BCCC-C364E321E6CB}" type="presOf" srcId="{213816A8-7A39-4901-8AB9-701DBC2D7E75}" destId="{F5815D06-8C31-4387-B4F3-6645AFE2868A}" srcOrd="0" destOrd="1" presId="urn:microsoft.com/office/officeart/2005/8/layout/chevron2"/>
    <dgm:cxn modelId="{5EF7DF4C-A2B0-4B9E-9561-4C15EA7468D9}" type="presOf" srcId="{0DA60372-46EB-4937-9D42-AF9F2B142155}" destId="{F5815D06-8C31-4387-B4F3-6645AFE2868A}" srcOrd="0" destOrd="0" presId="urn:microsoft.com/office/officeart/2005/8/layout/chevron2"/>
    <dgm:cxn modelId="{97D15CFE-087D-4629-8E10-36B66572E777}" type="presOf" srcId="{99481D64-F148-44FA-B042-E8568AA24F5E}" destId="{15197637-7B26-4266-9CB6-E0E9740D9CC7}" srcOrd="0" destOrd="0" presId="urn:microsoft.com/office/officeart/2005/8/layout/chevron2"/>
    <dgm:cxn modelId="{BB091C0A-F21D-4EDA-8884-35A321BB9211}" type="presParOf" srcId="{C337E6AC-CD1B-47D6-8018-942A9E2CAADC}" destId="{90854D3D-08E4-48E9-8CDF-939FF0FD1D1A}" srcOrd="0" destOrd="0" presId="urn:microsoft.com/office/officeart/2005/8/layout/chevron2"/>
    <dgm:cxn modelId="{94D95EED-CAED-48D4-97E1-B2B231459B8E}" type="presParOf" srcId="{90854D3D-08E4-48E9-8CDF-939FF0FD1D1A}" destId="{477BF984-FAE2-41AD-8345-02949BA1D604}" srcOrd="0" destOrd="0" presId="urn:microsoft.com/office/officeart/2005/8/layout/chevron2"/>
    <dgm:cxn modelId="{EB0D5113-9BA0-4175-9C74-7FBB72B18C7E}" type="presParOf" srcId="{90854D3D-08E4-48E9-8CDF-939FF0FD1D1A}" destId="{3D0DE4E0-C4DD-4AB2-A351-CC292695EC71}" srcOrd="1" destOrd="0" presId="urn:microsoft.com/office/officeart/2005/8/layout/chevron2"/>
    <dgm:cxn modelId="{E318430E-65D8-4EAA-B3F5-BDB0C2ED4F3C}" type="presParOf" srcId="{C337E6AC-CD1B-47D6-8018-942A9E2CAADC}" destId="{5A8CC925-97BD-4FDC-B731-2858E3FC547E}" srcOrd="1" destOrd="0" presId="urn:microsoft.com/office/officeart/2005/8/layout/chevron2"/>
    <dgm:cxn modelId="{9F17C05F-008B-4339-8EB5-A221F1525EF9}" type="presParOf" srcId="{C337E6AC-CD1B-47D6-8018-942A9E2CAADC}" destId="{76E18A67-6CAC-42A9-A597-A468E13CF705}" srcOrd="2" destOrd="0" presId="urn:microsoft.com/office/officeart/2005/8/layout/chevron2"/>
    <dgm:cxn modelId="{3F654800-3B69-452B-9658-3ACD4D412321}" type="presParOf" srcId="{76E18A67-6CAC-42A9-A597-A468E13CF705}" destId="{0CE30F2F-3981-4CF8-A426-C599F207D01C}" srcOrd="0" destOrd="0" presId="urn:microsoft.com/office/officeart/2005/8/layout/chevron2"/>
    <dgm:cxn modelId="{63E0184C-E0B3-4332-937B-B68D824D8E6C}" type="presParOf" srcId="{76E18A67-6CAC-42A9-A597-A468E13CF705}" destId="{F5815D06-8C31-4387-B4F3-6645AFE2868A}" srcOrd="1" destOrd="0" presId="urn:microsoft.com/office/officeart/2005/8/layout/chevron2"/>
    <dgm:cxn modelId="{3342C76C-FCBE-4DC1-837C-334D2B503584}" type="presParOf" srcId="{C337E6AC-CD1B-47D6-8018-942A9E2CAADC}" destId="{1D8B02F3-BE65-4969-B221-12C0064CA758}" srcOrd="3" destOrd="0" presId="urn:microsoft.com/office/officeart/2005/8/layout/chevron2"/>
    <dgm:cxn modelId="{CA8C510C-A8C5-440B-9CA6-1105865BAE5F}" type="presParOf" srcId="{C337E6AC-CD1B-47D6-8018-942A9E2CAADC}" destId="{443FF25F-612B-4C48-ABA3-DFCC3587399A}" srcOrd="4" destOrd="0" presId="urn:microsoft.com/office/officeart/2005/8/layout/chevron2"/>
    <dgm:cxn modelId="{6A0C3516-CFA5-4BAD-A006-4CAB7DBBC392}" type="presParOf" srcId="{443FF25F-612B-4C48-ABA3-DFCC3587399A}" destId="{02A892E3-A375-449C-8BEC-6318C915EE2B}" srcOrd="0" destOrd="0" presId="urn:microsoft.com/office/officeart/2005/8/layout/chevron2"/>
    <dgm:cxn modelId="{AA5C2B6A-A2CB-4E62-BCEF-3BA7DD5634FD}" type="presParOf" srcId="{443FF25F-612B-4C48-ABA3-DFCC3587399A}" destId="{15197637-7B26-4266-9CB6-E0E9740D9C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87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7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9908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21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2030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649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21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0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45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44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38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68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48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85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460C-B07B-410E-B372-F1FC2071324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13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E460C-B07B-410E-B372-F1FC2071324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22A44E-75FA-4E0A-924A-1F3D53C69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28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2D3C9EAB448C5036C609F759710BB6CD980BF52D7DA0D7100A2360b7sB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631A45DE8AEAD553C678CA1C39F38BBD43C035981D325573859CB860E755DFAFA198FAD8907D370FD3h2M" TargetMode="External"/><Relationship Id="rId3" Type="http://schemas.openxmlformats.org/officeDocument/2006/relationships/hyperlink" Target="consultantplus://offline/ref=F83E1926D5582DF4DE43C5EFFC0A2E9727A3B522F34C9C8A637ED7E3E7F9F05D5E1CC9FCF191C1E1d0Q1I" TargetMode="External"/><Relationship Id="rId7" Type="http://schemas.openxmlformats.org/officeDocument/2006/relationships/hyperlink" Target="consultantplus://offline/ref=A80D82632FF6566FE615FE6688ED2EC2ABC66BAAFA41F401DBF303A34E87572467975988095EE8CEI0dFM" TargetMode="External"/><Relationship Id="rId2" Type="http://schemas.openxmlformats.org/officeDocument/2006/relationships/hyperlink" Target="consultantplus://offline/ref=F83E1926D5582DF4DE43C5EFFC0A2E9727A3B522F34C9C8A637ED7E3E7F9F05D5E1CC9FCF191C1E0d0Q8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garantf1://70308460.1003425259/" TargetMode="External"/><Relationship Id="rId5" Type="http://schemas.openxmlformats.org/officeDocument/2006/relationships/hyperlink" Target="consultantplus://offline/ref=F693A3A2312685E3875D995A3DF95B8A9C26C7348B7E936FFE21C90337E108AF2664466E3076E1E81CQFI" TargetMode="External"/><Relationship Id="rId10" Type="http://schemas.openxmlformats.org/officeDocument/2006/relationships/hyperlink" Target="consultantplus://offline/ref=6A93C2B56894058E5C386CA5AB54D64B83C8504174809BF699855103C8D4DB190B6160E958F7FCA8dCg7O" TargetMode="External"/><Relationship Id="rId4" Type="http://schemas.openxmlformats.org/officeDocument/2006/relationships/hyperlink" Target="consultantplus://offline/ref=F693A3A2312685E3875D995A3DF95B8A9C26C7348B7E936FFE21C90337E108AF2664466E3076E1E91CQ6I" TargetMode="External"/><Relationship Id="rId9" Type="http://schemas.openxmlformats.org/officeDocument/2006/relationships/hyperlink" Target="garantf1://70308460.1003425308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61E5E100D3F85119DF92D2D85A1F6B68B232C1B2A5BF917184B8179AFB314848601BEB9915B8F7F4Ar3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389468"/>
            <a:ext cx="8915400" cy="43879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нарушений, выявляемых </a:t>
            </a:r>
            <a:r>
              <a:rPr lang="ru-RU" dirty="0"/>
              <a:t>счетной палатой </a:t>
            </a:r>
            <a:r>
              <a:rPr lang="ru-RU" dirty="0" smtClean="0"/>
              <a:t>области </a:t>
            </a:r>
            <a:r>
              <a:rPr lang="ru-RU" dirty="0"/>
              <a:t>в </a:t>
            </a:r>
            <a:r>
              <a:rPr lang="ru-RU" dirty="0" smtClean="0"/>
              <a:t>ходе осуществления полномочий по аудиту в сфере закупок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71172" y="5037667"/>
            <a:ext cx="9306454" cy="1591733"/>
          </a:xfrm>
        </p:spPr>
        <p:txBody>
          <a:bodyPr>
            <a:noAutofit/>
          </a:bodyPr>
          <a:lstStyle/>
          <a:p>
            <a:r>
              <a:rPr lang="ru-RU" sz="3200" b="1" i="1" dirty="0"/>
              <a:t>аудитор счетной палаты Тульской области </a:t>
            </a:r>
            <a:endParaRPr lang="ru-RU" sz="3200" b="1" dirty="0"/>
          </a:p>
          <a:p>
            <a:r>
              <a:rPr lang="ru-RU" sz="3200" b="1" i="1" dirty="0"/>
              <a:t>Гремякова Ольга Петровна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75944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066" y="287866"/>
            <a:ext cx="8449733" cy="635001"/>
          </a:xfrm>
        </p:spPr>
        <p:txBody>
          <a:bodyPr>
            <a:noAutofit/>
          </a:bodyPr>
          <a:lstStyle/>
          <a:p>
            <a:r>
              <a:rPr lang="ru-RU" sz="3200" dirty="0"/>
              <a:t>Первичные учетные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0066" y="922867"/>
            <a:ext cx="8896879" cy="582506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При оформлении документов по </a:t>
            </a:r>
            <a:r>
              <a:rPr lang="ru-RU" b="1" dirty="0" smtClean="0"/>
              <a:t>приемке, </a:t>
            </a:r>
            <a:r>
              <a:rPr lang="ru-RU" b="1" dirty="0"/>
              <a:t>необходимо обратить внимание на оформление первичных учетных документов в соответствии со ст. 9 Федерального закона от 06.12.2011 № 402-ФЗ «О бухгалтерском учете» (далее – Закон № 402-ФЗ</a:t>
            </a:r>
            <a:r>
              <a:rPr lang="ru-RU" b="1" dirty="0" smtClean="0"/>
              <a:t>).</a:t>
            </a:r>
          </a:p>
          <a:p>
            <a:r>
              <a:rPr lang="ru-RU" b="1" dirty="0" smtClean="0"/>
              <a:t>В </a:t>
            </a:r>
            <a:r>
              <a:rPr lang="ru-RU" b="1" dirty="0"/>
              <a:t>соответствии с нормами, установленными в 402-ФЗ, формы первичных учетных документов определяет руководитель экономического субъекта по представлению должностного лица, на которое возложено ведение бухгалтерского учета и утверждаются учетной политикой учреждения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Первичные </a:t>
            </a:r>
            <a:r>
              <a:rPr lang="ru-RU" b="1" dirty="0"/>
              <a:t>учетные документы должны содержать обязательные реквизиты, установленные ч. 2 ст. 9 Закона № 402-ФЗ:</a:t>
            </a:r>
          </a:p>
          <a:p>
            <a:r>
              <a:rPr lang="ru-RU" b="1" dirty="0"/>
              <a:t>1) наименование документа;</a:t>
            </a:r>
          </a:p>
          <a:p>
            <a:r>
              <a:rPr lang="ru-RU" b="1" dirty="0"/>
              <a:t>2) дату составления;</a:t>
            </a:r>
          </a:p>
          <a:p>
            <a:r>
              <a:rPr lang="ru-RU" b="1" dirty="0"/>
              <a:t>3) наименование организации, составившей документ;</a:t>
            </a:r>
          </a:p>
          <a:p>
            <a:r>
              <a:rPr lang="ru-RU" b="1" dirty="0"/>
              <a:t>4) содержание факта хозяйственной жизни (сделки, события или операции);</a:t>
            </a:r>
          </a:p>
          <a:p>
            <a:r>
              <a:rPr lang="ru-RU" b="1" dirty="0"/>
              <a:t>5) величину натурального и (или) денежного измерения факта хозяйственной жизни с указанием единиц измерения;</a:t>
            </a:r>
          </a:p>
          <a:p>
            <a:r>
              <a:rPr lang="ru-RU" b="1" dirty="0"/>
              <a:t>6) должность лица (лиц), совершившего операцию (сделку) или ответственного за ее оформление, либо лица, ответственного за оформление свершившегося события;</a:t>
            </a:r>
          </a:p>
          <a:p>
            <a:r>
              <a:rPr lang="ru-RU" b="1" dirty="0"/>
              <a:t>7) Ф.И.О. и подпись этого лица (лиц</a:t>
            </a:r>
            <a:r>
              <a:rPr lang="ru-RU" b="1" dirty="0" smtClean="0"/>
              <a:t>).</a:t>
            </a:r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90421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7667" y="186268"/>
            <a:ext cx="9006945" cy="10498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Ответственность за нарушения в сфере закупок БК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7667" y="1236134"/>
            <a:ext cx="9006945" cy="5494866"/>
          </a:xfrm>
        </p:spPr>
        <p:txBody>
          <a:bodyPr>
            <a:noAutofit/>
          </a:bodyPr>
          <a:lstStyle/>
          <a:p>
            <a:pPr lvl="0"/>
            <a:r>
              <a:rPr lang="ru-RU" sz="2400" b="1" dirty="0"/>
              <a:t>Принятие бюджетных обязательств в размерах, превышающих утвержденные бюджетные ассигнования и (или) лимиты бюджетных обязательств (ст. 15.15.10 КоАП)</a:t>
            </a:r>
          </a:p>
          <a:p>
            <a:pPr lvl="0"/>
            <a:r>
              <a:rPr lang="ru-RU" sz="2400" b="1" dirty="0"/>
              <a:t>Нарушение порядка и условий предоставления межбюджетных субсидий (ст. 15.15.3 КоАП</a:t>
            </a:r>
            <a:r>
              <a:rPr lang="ru-RU" sz="2400" b="1" dirty="0" smtClean="0"/>
              <a:t>)</a:t>
            </a:r>
          </a:p>
          <a:p>
            <a:r>
              <a:rPr lang="ru-RU" sz="2400" b="1" dirty="0" smtClean="0"/>
              <a:t>Нарушение </a:t>
            </a:r>
            <a:r>
              <a:rPr lang="ru-RU" sz="2400" b="1" dirty="0"/>
              <a:t>условий предоставления бюджетных </a:t>
            </a:r>
            <a:r>
              <a:rPr lang="ru-RU" sz="2400" b="1" dirty="0" smtClean="0"/>
              <a:t>инвестиций</a:t>
            </a:r>
            <a:r>
              <a:rPr lang="ru-RU" sz="2400" b="1" dirty="0"/>
              <a:t> </a:t>
            </a:r>
            <a:r>
              <a:rPr lang="ru-RU" sz="2400" b="1" dirty="0" smtClean="0"/>
              <a:t>(ст. </a:t>
            </a:r>
            <a:r>
              <a:rPr lang="ru-RU" sz="2400" b="1" dirty="0"/>
              <a:t>15.15.4</a:t>
            </a:r>
            <a:r>
              <a:rPr lang="ru-RU" sz="2400" b="1" dirty="0" smtClean="0"/>
              <a:t>. КоАП)</a:t>
            </a:r>
            <a:endParaRPr lang="ru-RU" sz="2400" b="1" dirty="0"/>
          </a:p>
          <a:p>
            <a:pPr lvl="0"/>
            <a:r>
              <a:rPr lang="ru-RU" sz="2400" b="1" dirty="0" smtClean="0"/>
              <a:t>Расходование </a:t>
            </a:r>
            <a:r>
              <a:rPr lang="ru-RU" sz="2400" b="1" dirty="0"/>
              <a:t>бюджетных средств на цели, не соответствующие целям их предоставления (ст. 15.14 КоАП)</a:t>
            </a:r>
          </a:p>
          <a:p>
            <a:pPr lvl="0"/>
            <a:r>
              <a:rPr lang="ru-RU" sz="2400" b="1" dirty="0"/>
              <a:t>Неэффективное расходование бюджетных средств (ст. 34 БК РФ)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8767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03201"/>
            <a:ext cx="8911687" cy="1168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Неэффективное использование бюджетных средств (ст. 34 БК РФ)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95399"/>
            <a:ext cx="8915400" cy="540173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В</a:t>
            </a:r>
            <a:r>
              <a:rPr lang="ru-RU" b="1" dirty="0" smtClean="0"/>
              <a:t> </a:t>
            </a:r>
            <a:r>
              <a:rPr lang="ru-RU" b="1" dirty="0"/>
              <a:t>настоящее время </a:t>
            </a:r>
            <a:r>
              <a:rPr lang="ru-RU" b="1" dirty="0" smtClean="0"/>
              <a:t>сформирован </a:t>
            </a:r>
            <a:r>
              <a:rPr lang="ru-RU" b="1" dirty="0"/>
              <a:t>перечень типовых примеров (фактов) неэффективного использования ресурсов, выявляемых в ходе внешнего государственного и муниципального аудита (контроля), который предназначен для обеспечения единого подхода к установлению недостатков, оцениваемых как неэффективное использование ресурсов. Данный перечень формируется в той же иерархической структуре по группам нарушений, что и Классификатор нарушений и содержит более 60 типовых </a:t>
            </a:r>
            <a:r>
              <a:rPr lang="ru-RU" b="1" dirty="0" smtClean="0"/>
              <a:t>примеров:</a:t>
            </a:r>
          </a:p>
          <a:p>
            <a:r>
              <a:rPr lang="ru-RU" dirty="0"/>
              <a:t>- </a:t>
            </a:r>
            <a:r>
              <a:rPr lang="ru-RU" b="1" i="1" dirty="0" err="1"/>
              <a:t>недостижение</a:t>
            </a:r>
            <a:r>
              <a:rPr lang="ru-RU" b="1" i="1" dirty="0"/>
              <a:t> целевых значений показателей (индикаторов) государственных (муниципальных) программ;</a:t>
            </a:r>
          </a:p>
          <a:p>
            <a:r>
              <a:rPr lang="ru-RU" b="1" i="1" dirty="0"/>
              <a:t>- оплата работ по подготовке проектно-сметной документации, не получившей положительное заключение государственной экспертизы и (или) не прошедшей проверку достоверности определения сметной стоимости строительства, реконструкции объектов капитального строительства;</a:t>
            </a:r>
          </a:p>
          <a:p>
            <a:r>
              <a:rPr lang="ru-RU" b="1" i="1" dirty="0"/>
              <a:t>- выполненные изыскательские работы и разработанная проектно-сметная документация на строительство, реконструкцию и (или) техническое перевооружение объектов государственной (муниципальной) собственности, не использованы по назначению;</a:t>
            </a:r>
          </a:p>
          <a:p>
            <a:r>
              <a:rPr lang="ru-RU" b="1" i="1" dirty="0"/>
              <a:t>- длительное неиспользование объектов капитального строительства, введенных в эксплуатацию;</a:t>
            </a:r>
          </a:p>
          <a:p>
            <a:r>
              <a:rPr lang="ru-RU" b="1" i="1" dirty="0"/>
              <a:t> - устранение недостатков выполненных работ за счет собственных средств заказчика в период действия гарантийного обязательства подрядчика;</a:t>
            </a:r>
          </a:p>
          <a:p>
            <a:r>
              <a:rPr lang="ru-RU" b="1" i="1" dirty="0"/>
              <a:t>- оплата штрафных санкций, предъявленных государственному (муниципальному) заказчику за нарушение обязательств государственных (муниципальных) контрактов (договоров, соглашений</a:t>
            </a:r>
            <a:r>
              <a:rPr lang="ru-RU" b="1" i="1" dirty="0" smtClean="0"/>
              <a:t>).</a:t>
            </a:r>
          </a:p>
          <a:p>
            <a:r>
              <a:rPr lang="ru-RU" sz="1900" b="1" i="1" dirty="0"/>
              <a:t>Приобретение товаров (работ, услуг) по ценам, превышающим розничные цены </a:t>
            </a:r>
            <a:r>
              <a:rPr lang="ru-RU" sz="1900" b="1" i="1" dirty="0" smtClean="0"/>
              <a:t> и т.д.</a:t>
            </a:r>
            <a:endParaRPr lang="ru-RU" sz="1900" b="1" i="1" dirty="0"/>
          </a:p>
          <a:p>
            <a:endParaRPr lang="ru-RU" b="1" i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07614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4479" y="846667"/>
            <a:ext cx="8915400" cy="377762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b="1" dirty="0" smtClean="0"/>
              <a:t>Благодарю за внимание!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20353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9792" y="395509"/>
            <a:ext cx="8911687" cy="15010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Стандарты осуществления внешнего государственного (муниципального) контроля в сфере аудита закупок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1400" y="1998133"/>
            <a:ext cx="9198507" cy="4682065"/>
          </a:xfrm>
        </p:spPr>
        <p:txBody>
          <a:bodyPr>
            <a:normAutofit fontScale="92500"/>
          </a:bodyPr>
          <a:lstStyle/>
          <a:p>
            <a:r>
              <a:rPr lang="ru-RU" i="1" dirty="0"/>
              <a:t> Контрольно-счетные органы при осуществлении внешнего государственного и муниципального финансового контроля руководствуются </a:t>
            </a:r>
            <a:r>
              <a:rPr lang="ru-RU" i="1" dirty="0">
                <a:hlinkClick r:id="rId2"/>
              </a:rPr>
              <a:t>Конституцией Российской Федерации, законодательством Российской Федерации, законодательством субъектов Российской Федерации, муниципальными нормативными правовыми актами, а также стандартами внешнего государственного и муниципального финансового контроля</a:t>
            </a:r>
            <a:r>
              <a:rPr lang="ru-RU" i="1" dirty="0" smtClean="0">
                <a:hlinkClick r:id="rId2"/>
              </a:rPr>
              <a:t>. (п.1 ст. 11 Федерального закона №6-ФЗ от 07.02.2011);</a:t>
            </a:r>
          </a:p>
          <a:p>
            <a:r>
              <a:rPr lang="ru-RU" b="1" dirty="0"/>
              <a:t>Стандарт внешнего государственного финансового аудита (контроля) </a:t>
            </a:r>
            <a:r>
              <a:rPr lang="ru-RU" dirty="0"/>
              <a:t>СФК 21 «Проведение аудита в сфере закупок товаров, работ, услуг, осуществляемых объектами аудита (контроля)» (утвержден </a:t>
            </a:r>
            <a:r>
              <a:rPr lang="ru-RU" dirty="0" smtClean="0"/>
              <a:t>Коллегией </a:t>
            </a:r>
            <a:r>
              <a:rPr lang="ru-RU" dirty="0"/>
              <a:t>счетной палаты Тульской области (протокол от «24» февраля 2016 года № 1)</a:t>
            </a:r>
          </a:p>
          <a:p>
            <a:r>
              <a:rPr lang="ru-RU" b="1" dirty="0"/>
              <a:t>Методические рекомендации по проведению аудита в сфере закупок </a:t>
            </a:r>
            <a:r>
              <a:rPr lang="ru-RU" dirty="0"/>
              <a:t>в  ходе проведения контрольных и экспертно-аналитических мероприятий счетной палаты Тульской области (утверждены К</a:t>
            </a:r>
            <a:r>
              <a:rPr lang="ru-RU" dirty="0" smtClean="0"/>
              <a:t>оллегией </a:t>
            </a:r>
            <a:r>
              <a:rPr lang="ru-RU" dirty="0"/>
              <a:t>счетной палаты Тульской области (протокол от «24» февраля 2016 года № 1)</a:t>
            </a:r>
          </a:p>
          <a:p>
            <a:r>
              <a:rPr lang="en-US" b="1" dirty="0"/>
              <a:t>http://www.sptulobl.ru/law/methodic</a:t>
            </a:r>
            <a:r>
              <a:rPr lang="en-US" dirty="0"/>
              <a:t>/</a:t>
            </a:r>
            <a:endParaRPr lang="ru-RU" dirty="0"/>
          </a:p>
          <a:p>
            <a:endParaRPr lang="ru-RU" i="1" dirty="0">
              <a:hlinkClick r:id="rId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22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6725" y="149978"/>
            <a:ext cx="8911687" cy="764423"/>
          </a:xfrm>
        </p:spPr>
        <p:txBody>
          <a:bodyPr/>
          <a:lstStyle/>
          <a:p>
            <a:r>
              <a:rPr lang="ru-RU" dirty="0" smtClean="0"/>
              <a:t>Классификатор нарушений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6726" y="787400"/>
            <a:ext cx="8987886" cy="5723467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/>
              <a:t>Контрольно-счетные органы при осуществлении своей деятельности руководствуются Классификатором нарушений, выявляемых в ходе внешнего государственного аудита (контроля</a:t>
            </a:r>
            <a:r>
              <a:rPr lang="ru-RU" sz="2000" dirty="0" smtClean="0"/>
              <a:t>), </a:t>
            </a:r>
            <a:r>
              <a:rPr lang="ru-RU" sz="2000" dirty="0"/>
              <a:t>одобренным Советом контрольно-счетных органов при Счетной палате Российской Федерации, (протокол № 2-СКСО от 17.12.2014 г. (в редакции от 22.12.2015 г.) и рекомендованным для применения в работе всем контрольно-счетным </a:t>
            </a:r>
            <a:r>
              <a:rPr lang="ru-RU" sz="2000" dirty="0" smtClean="0"/>
              <a:t>органам (в настоящее время подготовлена новая редакция Классификатора). </a:t>
            </a:r>
            <a:endParaRPr lang="ru-RU" sz="2000" dirty="0"/>
          </a:p>
          <a:p>
            <a:r>
              <a:rPr lang="ru-RU" sz="2000" dirty="0"/>
              <a:t>С текстом данного документа можно ознакомиться на официальном сайте Счетной палаты Российской Федерации </a:t>
            </a:r>
            <a:r>
              <a:rPr lang="en-US" sz="2000" b="1" dirty="0">
                <a:solidFill>
                  <a:schemeClr val="accent1"/>
                </a:solidFill>
              </a:rPr>
              <a:t>www</a:t>
            </a:r>
            <a:r>
              <a:rPr lang="ru-RU" sz="2000" b="1" dirty="0">
                <a:solidFill>
                  <a:schemeClr val="accent1"/>
                </a:solidFill>
              </a:rPr>
              <a:t>.ach.gov.ru </a:t>
            </a:r>
            <a:r>
              <a:rPr lang="ru-RU" sz="2000" dirty="0"/>
              <a:t>в разделе «Документы по методологическому обеспечению</a:t>
            </a:r>
            <a:r>
              <a:rPr lang="ru-RU" sz="2000" dirty="0" smtClean="0"/>
              <a:t>»</a:t>
            </a:r>
          </a:p>
          <a:p>
            <a:pPr marL="0" indent="0">
              <a:buNone/>
            </a:pPr>
            <a:r>
              <a:rPr lang="ru-RU" i="1" u="sng" dirty="0" err="1" smtClean="0">
                <a:solidFill>
                  <a:srgbClr val="FF0000"/>
                </a:solidFill>
              </a:rPr>
              <a:t>Справочно</a:t>
            </a:r>
            <a:r>
              <a:rPr lang="ru-RU" i="1" u="sng" dirty="0">
                <a:solidFill>
                  <a:srgbClr val="FF0000"/>
                </a:solidFill>
              </a:rPr>
              <a:t>: «Классификатор нарушений (рисков), выявляемых Федеральным казначейством в ходе осуществления контроля в финансово-бюджетной сфере» (утв. Казначейством России 19.12.2017) (ред. от 02.07.2018</a:t>
            </a:r>
            <a:r>
              <a:rPr lang="ru-RU" i="1" u="sng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ru-RU" i="1" u="sng" dirty="0" smtClean="0">
                <a:solidFill>
                  <a:srgbClr val="FF0000"/>
                </a:solidFill>
              </a:rPr>
              <a:t>Разработан проект единого классификатора </a:t>
            </a:r>
            <a:r>
              <a:rPr lang="ru-RU" i="1" u="sng" dirty="0">
                <a:solidFill>
                  <a:srgbClr val="FF0000"/>
                </a:solidFill>
              </a:rPr>
              <a:t>нарушений (рисков), выявляемых органами внутреннего государственного (муниципального) финансового контроля в ходе осуществления контроля в финансово-бюджетной сфере, который размещен на сайте Федерального казначейства.</a:t>
            </a:r>
          </a:p>
          <a:p>
            <a:pPr marL="0" indent="0">
              <a:buNone/>
            </a:pPr>
            <a:endParaRPr lang="ru-RU" i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54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000" y="110067"/>
            <a:ext cx="8939212" cy="668866"/>
          </a:xfrm>
        </p:spPr>
        <p:txBody>
          <a:bodyPr/>
          <a:lstStyle/>
          <a:p>
            <a:r>
              <a:rPr lang="ru-RU" dirty="0" smtClean="0"/>
              <a:t>Группы нарушений</a:t>
            </a:r>
            <a:endParaRPr lang="ru-RU" dirty="0"/>
          </a:p>
        </p:txBody>
      </p:sp>
      <p:graphicFrame>
        <p:nvGraphicFramePr>
          <p:cNvPr id="40" name="Объект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502601"/>
              </p:ext>
            </p:extLst>
          </p:nvPr>
        </p:nvGraphicFramePr>
        <p:xfrm>
          <a:off x="2329921" y="1913467"/>
          <a:ext cx="8769880" cy="4944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13000" y="711200"/>
            <a:ext cx="88561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Классификатор нарушений состоит из 7 групп, в которых детализированы 364 вида нарушений, из них 215 видов нарушений (59,1 % от общего количества) являются количественными (измеряются только в единицах), остальные виды нарушений имеют количественную и суммовую оценку.</a:t>
            </a:r>
          </a:p>
        </p:txBody>
      </p:sp>
    </p:spTree>
    <p:extLst>
      <p:ext uri="{BB962C8B-B14F-4D97-AF65-F5344CB8AC3E}">
        <p14:creationId xmlns:p14="http://schemas.microsoft.com/office/powerpoint/2010/main" val="3751478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6396" y="175376"/>
            <a:ext cx="8911687" cy="586623"/>
          </a:xfrm>
        </p:spPr>
        <p:txBody>
          <a:bodyPr>
            <a:normAutofit fontScale="90000"/>
          </a:bodyPr>
          <a:lstStyle/>
          <a:p>
            <a:r>
              <a:rPr lang="ru-RU" dirty="0"/>
              <a:t>Нарушения в сфере закупок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114608"/>
              </p:ext>
            </p:extLst>
          </p:nvPr>
        </p:nvGraphicFramePr>
        <p:xfrm>
          <a:off x="2260600" y="761999"/>
          <a:ext cx="9244013" cy="5875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224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6829" y="90710"/>
            <a:ext cx="8911687" cy="781357"/>
          </a:xfrm>
        </p:spPr>
        <p:txBody>
          <a:bodyPr/>
          <a:lstStyle/>
          <a:p>
            <a:r>
              <a:rPr lang="ru-RU" dirty="0"/>
              <a:t>Нарушения в сфере закупок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507851"/>
              </p:ext>
            </p:extLst>
          </p:nvPr>
        </p:nvGraphicFramePr>
        <p:xfrm>
          <a:off x="2536829" y="728133"/>
          <a:ext cx="8967784" cy="5850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062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141510"/>
            <a:ext cx="8915400" cy="5612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Нарушения в сфере закупок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7667" y="812799"/>
            <a:ext cx="9006945" cy="580813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Недостоверное формирование отчетности о закупках у СМП и СОНКО (необходимо провести практическое занятие по заполнению данной формы)</a:t>
            </a:r>
          </a:p>
          <a:p>
            <a:r>
              <a:rPr lang="ru-RU" sz="2000" b="1" dirty="0" smtClean="0"/>
              <a:t>Дробление однотипных закупок:</a:t>
            </a:r>
          </a:p>
          <a:p>
            <a:r>
              <a:rPr lang="ru-RU" sz="2000" i="1" u="sng" dirty="0" smtClean="0"/>
              <a:t>Признаки: </a:t>
            </a:r>
            <a:r>
              <a:rPr lang="ru-RU" sz="2000" i="1" u="sng" dirty="0"/>
              <a:t>заключение в один день или незначительный промежуток времени нескольких самостоятельных контрактов на поставку одноименной продукции с одним и тем же поставщиком (подрядчиком, исполнителем) с суммой каждого договора не более 100 или 400 тыс. рублей с целью ухода от конкурентных процедур.</a:t>
            </a:r>
          </a:p>
          <a:p>
            <a:pPr marL="0" indent="0">
              <a:buNone/>
            </a:pPr>
            <a:endParaRPr lang="ru-RU" sz="2000" b="1" i="1" u="sng" dirty="0" smtClean="0"/>
          </a:p>
          <a:p>
            <a:r>
              <a:rPr lang="ru-RU" sz="2000" b="1" dirty="0" err="1" smtClean="0"/>
              <a:t>Неразмещение</a:t>
            </a:r>
            <a:r>
              <a:rPr lang="ru-RU" sz="2000" b="1" dirty="0"/>
              <a:t> </a:t>
            </a:r>
            <a:r>
              <a:rPr lang="ru-RU" sz="2000" b="1" dirty="0" smtClean="0"/>
              <a:t>или несвоевременное размещение информации о закупках в ЕИС (</a:t>
            </a:r>
            <a:r>
              <a:rPr lang="ru-RU" sz="2000" b="1" i="1" dirty="0" smtClean="0">
                <a:solidFill>
                  <a:schemeClr val="accent1"/>
                </a:solidFill>
              </a:rPr>
              <a:t>реестр контрактов, отчеты об исполнении контракта)</a:t>
            </a:r>
          </a:p>
        </p:txBody>
      </p:sp>
    </p:spTree>
    <p:extLst>
      <p:ext uri="{BB962C8B-B14F-4D97-AF65-F5344CB8AC3E}">
        <p14:creationId xmlns:p14="http://schemas.microsoft.com/office/powerpoint/2010/main" val="3179800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1465" y="175377"/>
            <a:ext cx="8871479" cy="9422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Нарушения </a:t>
            </a:r>
            <a:r>
              <a:rPr lang="ru-RU" dirty="0"/>
              <a:t>в ходе формирования и исполнения бюджетов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1465" y="1219201"/>
            <a:ext cx="9203267" cy="5410200"/>
          </a:xfrm>
        </p:spPr>
        <p:txBody>
          <a:bodyPr>
            <a:normAutofit fontScale="25000" lnSpcReduction="20000"/>
          </a:bodyPr>
          <a:lstStyle/>
          <a:p>
            <a:r>
              <a:rPr lang="ru-RU" sz="4400" b="1" i="1" u="sng" dirty="0"/>
              <a:t>нарушение порядка применения бюджетной классификации </a:t>
            </a:r>
            <a:r>
              <a:rPr lang="ru-RU" sz="4400" b="1" i="1" u="sng" dirty="0" smtClean="0"/>
              <a:t>РФ.  (</a:t>
            </a:r>
            <a:r>
              <a:rPr lang="ru-RU" sz="4400" dirty="0" smtClean="0"/>
              <a:t>измеряется </a:t>
            </a:r>
            <a:r>
              <a:rPr lang="ru-RU" sz="4400" dirty="0"/>
              <a:t>в количественном </a:t>
            </a:r>
            <a:r>
              <a:rPr lang="ru-RU" sz="4400" dirty="0" smtClean="0"/>
              <a:t>выражении).</a:t>
            </a:r>
            <a:endParaRPr lang="ru-RU" sz="4400" dirty="0"/>
          </a:p>
          <a:p>
            <a:r>
              <a:rPr lang="ru-RU" sz="4400" dirty="0" smtClean="0"/>
              <a:t>Согласно </a:t>
            </a:r>
            <a:r>
              <a:rPr lang="ru-RU" sz="4400" dirty="0"/>
              <a:t>п.1 ст. 21 БК РФ код классификации расходов бюджетов детализирует направления финансового обеспечения и состоит из:</a:t>
            </a:r>
          </a:p>
          <a:p>
            <a:r>
              <a:rPr lang="ru-RU" sz="4400" dirty="0"/>
              <a:t>1) кода главного распорядителя бюджетных средств;</a:t>
            </a:r>
          </a:p>
          <a:p>
            <a:r>
              <a:rPr lang="ru-RU" sz="4400" dirty="0"/>
              <a:t>2) кода раздела, подраздела, целевой статьи и вида расходов.</a:t>
            </a:r>
          </a:p>
          <a:p>
            <a:r>
              <a:rPr lang="ru-RU" sz="4400" dirty="0"/>
              <a:t>Перечень единых для бюджетов бюджетной системы РФ видов расходов установлен Приказом Минфина России от 01.07.2013 № </a:t>
            </a:r>
            <a:r>
              <a:rPr lang="ru-RU" sz="4400" dirty="0" smtClean="0"/>
              <a:t>65н.</a:t>
            </a:r>
          </a:p>
          <a:p>
            <a:r>
              <a:rPr lang="ru-RU" sz="4400" b="1" i="1" dirty="0"/>
              <a:t>Приказом Минфина России от 08.06.2018 </a:t>
            </a:r>
            <a:r>
              <a:rPr lang="ru-RU" sz="4400" b="1" i="1" dirty="0" smtClean="0"/>
              <a:t>№132н </a:t>
            </a:r>
            <a:r>
              <a:rPr lang="ru-RU" sz="4400" b="1" i="1" dirty="0"/>
              <a:t>утвержден </a:t>
            </a:r>
            <a:r>
              <a:rPr lang="ru-RU" sz="4400" b="1" i="1" dirty="0">
                <a:hlinkClick r:id="rId2"/>
              </a:rPr>
              <a:t>Порядок формирования и применения кодов бюджетной классификации Российской Федерации, их структура и принципы назначения, которые </a:t>
            </a:r>
            <a:r>
              <a:rPr lang="ru-RU" sz="4400" b="1" i="1" dirty="0">
                <a:hlinkClick r:id="rId3"/>
              </a:rPr>
              <a:t>применяются к правоотношениям, возникающим при составлении и исполнении бюджетов бюджетной системы РФ начиная с бюджетов бюджетной системы РФ на 2019 год (на 2019 год и на плановый период 2020 и 2021 годов).</a:t>
            </a:r>
          </a:p>
          <a:p>
            <a:r>
              <a:rPr lang="ru-RU" sz="4400" b="1" i="1" dirty="0"/>
              <a:t>Приказом Минфина России от 29.11.2017 </a:t>
            </a:r>
            <a:r>
              <a:rPr lang="ru-RU" sz="4400" b="1" i="1" dirty="0" smtClean="0"/>
              <a:t>№ </a:t>
            </a:r>
            <a:r>
              <a:rPr lang="ru-RU" sz="4400" b="1" i="1" dirty="0"/>
              <a:t>209н утвержден </a:t>
            </a:r>
            <a:r>
              <a:rPr lang="ru-RU" sz="4400" b="1" i="1" dirty="0">
                <a:hlinkClick r:id="rId4"/>
              </a:rPr>
              <a:t>Порядок применения классификации операций сектора государственного управления, который </a:t>
            </a:r>
            <a:r>
              <a:rPr lang="ru-RU" sz="4400" b="1" i="1" dirty="0">
                <a:hlinkClick r:id="rId5"/>
              </a:rPr>
              <a:t>применяется при ведении бюджетного (бухгалтерского) учета с 1 января 2019 года, составлении бюджетной (бухгалтерской) и иной финансовой отчетности начиная с отчетности за 2019 год.</a:t>
            </a:r>
          </a:p>
          <a:p>
            <a:r>
              <a:rPr lang="ru-RU" sz="4400" b="1" i="1" dirty="0" smtClean="0"/>
              <a:t>Виды расходов, применительно к закупкам:</a:t>
            </a:r>
          </a:p>
          <a:p>
            <a:r>
              <a:rPr lang="ru-RU" sz="4400" dirty="0">
                <a:hlinkClick r:id="rId6"/>
              </a:rPr>
              <a:t>200</a:t>
            </a:r>
            <a:r>
              <a:rPr lang="ru-RU" sz="4400" dirty="0"/>
              <a:t> «Закупка товаров, работ и услуг для обеспечения государственных (муниципальных) нужд</a:t>
            </a:r>
            <a:r>
              <a:rPr lang="ru-RU" sz="4400" dirty="0" smtClean="0"/>
              <a:t>»</a:t>
            </a:r>
          </a:p>
          <a:p>
            <a:r>
              <a:rPr lang="ru-RU" sz="5600" b="1" i="1" u="sng" dirty="0" smtClean="0">
                <a:hlinkClick r:id="rId7"/>
              </a:rPr>
              <a:t>243</a:t>
            </a:r>
            <a:r>
              <a:rPr lang="ru-RU" sz="5600" b="1" i="1" u="sng" dirty="0" smtClean="0"/>
              <a:t> </a:t>
            </a:r>
            <a:r>
              <a:rPr lang="ru-RU" sz="5600" b="1" i="1" u="sng" dirty="0"/>
              <a:t>«Закупка товаров, работ, услуг в целях капитального ремонта государственного (муниципального) имущества</a:t>
            </a:r>
            <a:r>
              <a:rPr lang="ru-RU" sz="5600" b="1" i="1" u="sng" dirty="0" smtClean="0"/>
              <a:t>»; </a:t>
            </a:r>
          </a:p>
          <a:p>
            <a:r>
              <a:rPr lang="ru-RU" sz="5600" b="1" i="1" u="sng" dirty="0">
                <a:hlinkClick r:id="rId8"/>
              </a:rPr>
              <a:t>244</a:t>
            </a:r>
            <a:r>
              <a:rPr lang="ru-RU" sz="5600" b="1" i="1" u="sng" dirty="0"/>
              <a:t> «Прочая закупка товаров, работ и услуг для обеспечения государственных (муниципальных) нужд</a:t>
            </a:r>
            <a:r>
              <a:rPr lang="ru-RU" sz="5600" b="1" i="1" u="sng" dirty="0" smtClean="0"/>
              <a:t>» (текущий ремонт);</a:t>
            </a:r>
          </a:p>
          <a:p>
            <a:r>
              <a:rPr lang="ru-RU" sz="3400" b="1" dirty="0">
                <a:hlinkClick r:id="rId9"/>
              </a:rPr>
              <a:t>400</a:t>
            </a:r>
            <a:r>
              <a:rPr lang="ru-RU" sz="3400" b="1" dirty="0"/>
              <a:t> «Капитальные вложения в объекты государственной (муниципальной) собственности</a:t>
            </a:r>
            <a:r>
              <a:rPr lang="ru-RU" sz="3400" b="1" dirty="0" smtClean="0"/>
              <a:t>»</a:t>
            </a:r>
          </a:p>
          <a:p>
            <a:r>
              <a:rPr lang="ru-RU" sz="3400" b="1" dirty="0" smtClean="0">
                <a:hlinkClick r:id="rId10"/>
              </a:rPr>
              <a:t>460 </a:t>
            </a:r>
            <a:r>
              <a:rPr lang="ru-RU" sz="3400" b="1" dirty="0">
                <a:solidFill>
                  <a:schemeClr val="tx1"/>
                </a:solidFill>
                <a:hlinkClick r:id="rId10"/>
              </a:rPr>
              <a:t>"Субсидии бюджетным и автономным учреждениям, государственным (муниципальным) унитарным предприятиям на осуществление капитальных вложений в объекты капитального строительства государственной (муниципальной) собственности или приобретение объектов недвижимого имущества в государственную (муниципальную) </a:t>
            </a:r>
            <a:r>
              <a:rPr lang="ru-RU" sz="3400" b="1" dirty="0" smtClean="0">
                <a:solidFill>
                  <a:schemeClr val="tx1"/>
                </a:solidFill>
                <a:hlinkClick r:id="rId10"/>
              </a:rPr>
              <a:t>собственность»</a:t>
            </a:r>
          </a:p>
          <a:p>
            <a:r>
              <a:rPr lang="ru-RU" sz="3400" b="1" dirty="0"/>
              <a:t> </a:t>
            </a:r>
            <a:r>
              <a:rPr lang="ru-RU" sz="34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522 </a:t>
            </a:r>
            <a:r>
              <a:rPr lang="ru-RU" sz="3400" b="1" dirty="0"/>
              <a:t>"Субсидии на </a:t>
            </a:r>
            <a:r>
              <a:rPr lang="ru-RU" sz="3400" b="1" dirty="0" err="1"/>
              <a:t>софинансирование</a:t>
            </a:r>
            <a:r>
              <a:rPr lang="ru-RU" sz="3400" b="1" dirty="0"/>
              <a:t> капитальных вложений в объекты государственной (муниципальной) собственности"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61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5925" y="124577"/>
            <a:ext cx="8911687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Грубое нарушение требований к бухгалтерскому учету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5926" y="1337733"/>
            <a:ext cx="9038686" cy="5300134"/>
          </a:xfrm>
        </p:spPr>
        <p:txBody>
          <a:bodyPr>
            <a:normAutofit fontScale="92500" lnSpcReduction="20000"/>
          </a:bodyPr>
          <a:lstStyle/>
          <a:p>
            <a:r>
              <a:rPr lang="ru-RU" i="1" u="sng" dirty="0" smtClean="0"/>
              <a:t>1</a:t>
            </a:r>
            <a:r>
              <a:rPr lang="ru-RU" i="1" u="sng" dirty="0"/>
              <a:t>. </a:t>
            </a:r>
            <a:r>
              <a:rPr lang="ru-RU" b="1" i="1" u="sng" dirty="0">
                <a:solidFill>
                  <a:schemeClr val="accent1"/>
                </a:solidFill>
              </a:rPr>
              <a:t>Под грубым нарушением требований к бухгалтерскому учету, в том числе к бухгалтерской (финансовой) отчетности, понимается:</a:t>
            </a:r>
            <a:endParaRPr lang="ru-RU" b="1" dirty="0">
              <a:solidFill>
                <a:schemeClr val="accent1"/>
              </a:solidFill>
            </a:endParaRPr>
          </a:p>
          <a:p>
            <a:r>
              <a:rPr lang="ru-RU" b="1" i="1" u="sng" dirty="0">
                <a:solidFill>
                  <a:schemeClr val="accent1"/>
                </a:solidFill>
              </a:rPr>
              <a:t>регистрация не имевшего места факта хозяйственной жизни либо мнимого или притворного объекта бухгалтерского учета в регистрах бухгалтерского учета;</a:t>
            </a:r>
            <a:endParaRPr lang="ru-RU" b="1" dirty="0">
              <a:solidFill>
                <a:schemeClr val="accent1"/>
              </a:solidFill>
            </a:endParaRPr>
          </a:p>
          <a:p>
            <a:r>
              <a:rPr lang="ru-RU" b="1" i="1" u="sng" dirty="0">
                <a:solidFill>
                  <a:schemeClr val="accent1"/>
                </a:solidFill>
              </a:rPr>
              <a:t>отсутствие у экономического субъекта первичных учетных документов в течение установленных сроков хранения таких документов</a:t>
            </a:r>
            <a:r>
              <a:rPr lang="ru-RU" b="1" i="1" u="sng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ru-RU" b="1" dirty="0"/>
              <a:t>Каждый факт хозяйственной жизни подлежит оформлению первичным учетным документом. Не допускается принятие к бухгалтерскому учету документов, которыми оформляются не имевшие места факты хозяйственной жизни, в том числе лежащие в основе </a:t>
            </a:r>
            <a:r>
              <a:rPr lang="ru-RU" b="1" dirty="0">
                <a:hlinkClick r:id="rId2"/>
              </a:rPr>
              <a:t>мнимых и притворных сделок.</a:t>
            </a:r>
          </a:p>
          <a:p>
            <a:r>
              <a:rPr lang="ru-RU" dirty="0"/>
              <a:t> </a:t>
            </a:r>
            <a:r>
              <a:rPr lang="ru-RU" b="1" dirty="0" smtClean="0"/>
              <a:t>Лицо</a:t>
            </a:r>
            <a:r>
              <a:rPr lang="ru-RU" b="1" dirty="0"/>
              <a:t>, ответственное за составление первичного документа, </a:t>
            </a:r>
            <a:r>
              <a:rPr lang="ru-RU" b="1" i="1" u="sng" dirty="0"/>
              <a:t>несет ответственность за достоверность </a:t>
            </a:r>
            <a:r>
              <a:rPr lang="ru-RU" b="1" dirty="0"/>
              <a:t>содержания факта хозяйственной операции и обеспечивает его передачу для отражения в бухгалтерском учете</a:t>
            </a:r>
            <a:r>
              <a:rPr lang="ru-RU" b="1" dirty="0" smtClean="0"/>
              <a:t>.</a:t>
            </a:r>
          </a:p>
          <a:p>
            <a:r>
              <a:rPr lang="ru-RU" b="1" dirty="0"/>
              <a:t>Регистрация не имевшего места факта хозяйственной жизни либо мнимого или притворного объекта бухгалтерского учета в регистрах бухгалтерского учета содержит признаки административного правонарушения по ст. 15.11 КоАП.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47200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745</TotalTime>
  <Words>1555</Words>
  <Application>Microsoft Office PowerPoint</Application>
  <PresentationFormat>Широкоэкранный</PresentationFormat>
  <Paragraphs>113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Легкий дым</vt:lpstr>
      <vt:lpstr>Классификация нарушений, выявляемых счетной палатой области в ходе осуществления полномочий по аудиту в сфере закупок  </vt:lpstr>
      <vt:lpstr>Стандарты осуществления внешнего государственного (муниципального) контроля в сфере аудита закупок</vt:lpstr>
      <vt:lpstr>Классификатор нарушений</vt:lpstr>
      <vt:lpstr>Группы нарушений</vt:lpstr>
      <vt:lpstr>Нарушения в сфере закупок</vt:lpstr>
      <vt:lpstr>Нарушения в сфере закупок</vt:lpstr>
      <vt:lpstr>Нарушения в сфере закупок</vt:lpstr>
      <vt:lpstr>Нарушения в ходе формирования и исполнения бюджетов </vt:lpstr>
      <vt:lpstr>Грубое нарушение требований к бухгалтерскому учету</vt:lpstr>
      <vt:lpstr>Первичные учетные документы</vt:lpstr>
      <vt:lpstr>Ответственность за нарушения в сфере закупок БК РФ</vt:lpstr>
      <vt:lpstr>Неэффективное использование бюджетных средств (ст. 34 БК РФ)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Аудит в сфере закупок при проведении строительных работ: проблемы и пути их решения</dc:title>
  <dc:creator>Гремякова Ольга Петровна</dc:creator>
  <cp:lastModifiedBy>Гремякова Ольга Петровна</cp:lastModifiedBy>
  <cp:revision>51</cp:revision>
  <cp:lastPrinted>2018-10-17T06:19:03Z</cp:lastPrinted>
  <dcterms:created xsi:type="dcterms:W3CDTF">2017-10-25T11:33:34Z</dcterms:created>
  <dcterms:modified xsi:type="dcterms:W3CDTF">2018-10-17T06:19:11Z</dcterms:modified>
</cp:coreProperties>
</file>