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handoutMasterIdLst>
    <p:handoutMasterId r:id="rId29"/>
  </p:handoutMasterIdLst>
  <p:sldIdLst>
    <p:sldId id="256" r:id="rId2"/>
    <p:sldId id="306" r:id="rId3"/>
    <p:sldId id="304" r:id="rId4"/>
    <p:sldId id="307" r:id="rId5"/>
    <p:sldId id="305" r:id="rId6"/>
    <p:sldId id="312" r:id="rId7"/>
    <p:sldId id="309" r:id="rId8"/>
    <p:sldId id="308" r:id="rId9"/>
    <p:sldId id="315" r:id="rId10"/>
    <p:sldId id="327" r:id="rId11"/>
    <p:sldId id="313" r:id="rId12"/>
    <p:sldId id="324" r:id="rId13"/>
    <p:sldId id="319" r:id="rId14"/>
    <p:sldId id="322" r:id="rId15"/>
    <p:sldId id="323" r:id="rId16"/>
    <p:sldId id="325" r:id="rId17"/>
    <p:sldId id="311" r:id="rId18"/>
    <p:sldId id="331" r:id="rId19"/>
    <p:sldId id="329" r:id="rId20"/>
    <p:sldId id="330" r:id="rId21"/>
    <p:sldId id="332" r:id="rId22"/>
    <p:sldId id="334" r:id="rId23"/>
    <p:sldId id="335" r:id="rId24"/>
    <p:sldId id="336" r:id="rId25"/>
    <p:sldId id="338" r:id="rId26"/>
    <p:sldId id="303" r:id="rId27"/>
  </p:sldIdLst>
  <p:sldSz cx="6858000" cy="5143500"/>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9999"/>
    <a:srgbClr val="ED7511"/>
    <a:srgbClr val="050C9B"/>
    <a:srgbClr val="FFFF00"/>
    <a:srgbClr val="006600"/>
    <a:srgbClr val="008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94575" autoAdjust="0"/>
  </p:normalViewPr>
  <p:slideViewPr>
    <p:cSldViewPr>
      <p:cViewPr varScale="1">
        <p:scale>
          <a:sx n="97" d="100"/>
          <a:sy n="97" d="100"/>
        </p:scale>
        <p:origin x="1398" y="72"/>
      </p:cViewPr>
      <p:guideLst>
        <p:guide orient="horz" pos="1620"/>
        <p:guide pos="2160"/>
      </p:guideLst>
    </p:cSldViewPr>
  </p:slideViewPr>
  <p:outlineViewPr>
    <p:cViewPr>
      <p:scale>
        <a:sx n="33" d="100"/>
        <a:sy n="33" d="100"/>
      </p:scale>
      <p:origin x="0" y="98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18.xml.rels><?xml version="1.0" encoding="UTF-8" standalone="yes"?>
<Relationships xmlns="http://schemas.openxmlformats.org/package/2006/relationships"><Relationship Id="rId1" Type="http://schemas.openxmlformats.org/officeDocument/2006/relationships/hyperlink" Target="https://roskazna.ru/novosti-i-soobshheniya/novosti/1412164/" TargetMode="External"/></Relationships>
</file>

<file path=ppt/diagrams/_rels/data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31AD85-EDC4-4E4E-9D93-56633585A9FF}" type="doc">
      <dgm:prSet loTypeId="urn:microsoft.com/office/officeart/2008/layout/VerticalCurvedList" loCatId="list" qsTypeId="urn:microsoft.com/office/officeart/2005/8/quickstyle/simple3" qsCatId="simple" csTypeId="urn:microsoft.com/office/officeart/2005/8/colors/accent3_1" csCatId="accent3" phldr="1"/>
      <dgm:spPr/>
      <dgm:t>
        <a:bodyPr/>
        <a:lstStyle/>
        <a:p>
          <a:endParaRPr lang="ru-RU"/>
        </a:p>
      </dgm:t>
    </dgm:pt>
    <dgm:pt modelId="{BE05A1CF-3228-4C5B-B0C0-48A38CF19958}">
      <dgm:prSet custT="1"/>
      <dgm:spPr/>
      <dgm:t>
        <a:bodyPr/>
        <a:lstStyle/>
        <a:p>
          <a:pPr rtl="0"/>
          <a:r>
            <a:rPr lang="ru-RU" sz="1600" dirty="0" smtClean="0">
              <a:latin typeface="Trebuchet MS" panose="020B0603020202020204" pitchFamily="34" charset="0"/>
            </a:rPr>
            <a:t>Отменена обязанность составлять отчеты об исполнении контракта, этапа контракта</a:t>
          </a:r>
          <a:endParaRPr lang="ru-RU" sz="1600" dirty="0">
            <a:latin typeface="Trebuchet MS" panose="020B0603020202020204" pitchFamily="34" charset="0"/>
          </a:endParaRPr>
        </a:p>
      </dgm:t>
    </dgm:pt>
    <dgm:pt modelId="{04C4A785-ABB2-4DC1-A092-A48A951DFE12}" type="parTrans" cxnId="{FFBF1C98-2D24-49E6-93E0-FB6907452156}">
      <dgm:prSet/>
      <dgm:spPr/>
      <dgm:t>
        <a:bodyPr/>
        <a:lstStyle/>
        <a:p>
          <a:endParaRPr lang="ru-RU" sz="1600">
            <a:latin typeface="Trebuchet MS" panose="020B0603020202020204" pitchFamily="34" charset="0"/>
          </a:endParaRPr>
        </a:p>
      </dgm:t>
    </dgm:pt>
    <dgm:pt modelId="{C7D0F4F9-AE6B-4BCC-BEAF-07B97644E477}" type="sibTrans" cxnId="{FFBF1C98-2D24-49E6-93E0-FB6907452156}">
      <dgm:prSet/>
      <dgm:spPr/>
      <dgm:t>
        <a:bodyPr/>
        <a:lstStyle/>
        <a:p>
          <a:endParaRPr lang="ru-RU" sz="1600">
            <a:latin typeface="Trebuchet MS" panose="020B0603020202020204" pitchFamily="34" charset="0"/>
          </a:endParaRPr>
        </a:p>
      </dgm:t>
    </dgm:pt>
    <dgm:pt modelId="{A27F5F59-DF73-4CAE-B3AA-ECC4B56BB634}">
      <dgm:prSet custT="1"/>
      <dgm:spPr/>
      <dgm:t>
        <a:bodyPr/>
        <a:lstStyle/>
        <a:p>
          <a:pPr rtl="0"/>
          <a:r>
            <a:rPr lang="ru-RU" sz="1600" dirty="0" smtClean="0">
              <a:latin typeface="Trebuchet MS" panose="020B0603020202020204" pitchFamily="34" charset="0"/>
            </a:rPr>
            <a:t>Срок рассмотрения контрольными органами документов при внесении участников в РНП сокращен с 10 до 5 рабочих дней. Аналогично сокращён срок по обжалованию действия заказчика.</a:t>
          </a:r>
          <a:endParaRPr lang="ru-RU" sz="1600" dirty="0">
            <a:latin typeface="Trebuchet MS" panose="020B0603020202020204" pitchFamily="34" charset="0"/>
          </a:endParaRPr>
        </a:p>
      </dgm:t>
    </dgm:pt>
    <dgm:pt modelId="{9606EC73-5FC6-4B1B-B0FC-3D618F9C28C9}" type="parTrans" cxnId="{F8B96600-AFF0-4A25-9C75-96C3ED26243A}">
      <dgm:prSet/>
      <dgm:spPr/>
      <dgm:t>
        <a:bodyPr/>
        <a:lstStyle/>
        <a:p>
          <a:endParaRPr lang="ru-RU" sz="1600">
            <a:latin typeface="Trebuchet MS" panose="020B0603020202020204" pitchFamily="34" charset="0"/>
          </a:endParaRPr>
        </a:p>
      </dgm:t>
    </dgm:pt>
    <dgm:pt modelId="{DEE45C02-CEC9-452C-8BFD-8B83B85932C9}" type="sibTrans" cxnId="{F8B96600-AFF0-4A25-9C75-96C3ED26243A}">
      <dgm:prSet/>
      <dgm:spPr/>
      <dgm:t>
        <a:bodyPr/>
        <a:lstStyle/>
        <a:p>
          <a:endParaRPr lang="ru-RU" sz="1600">
            <a:latin typeface="Trebuchet MS" panose="020B0603020202020204" pitchFamily="34" charset="0"/>
          </a:endParaRPr>
        </a:p>
      </dgm:t>
    </dgm:pt>
    <dgm:pt modelId="{C810163C-1864-4502-A201-36631D50D6C2}">
      <dgm:prSet custT="1"/>
      <dgm:spPr/>
      <dgm:t>
        <a:bodyPr/>
        <a:lstStyle/>
        <a:p>
          <a:pPr rtl="0"/>
          <a:r>
            <a:rPr lang="ru-RU" sz="1600" dirty="0" smtClean="0">
              <a:latin typeface="Trebuchet MS" panose="020B0603020202020204" pitchFamily="34" charset="0"/>
            </a:rPr>
            <a:t>Запрещено при рассмотрении жалобы требовать предоставление необходимых для рассмотрения жалобы документов, если они размещены в ЕИС</a:t>
          </a:r>
          <a:endParaRPr lang="ru-RU" sz="1600" dirty="0">
            <a:latin typeface="Trebuchet MS" panose="020B0603020202020204" pitchFamily="34" charset="0"/>
          </a:endParaRPr>
        </a:p>
      </dgm:t>
    </dgm:pt>
    <dgm:pt modelId="{0CD8D983-0BA2-4B27-AE2D-7206E47D82B5}" type="parTrans" cxnId="{15F52F4A-D978-45FF-96F8-04C5B7E506D3}">
      <dgm:prSet/>
      <dgm:spPr/>
      <dgm:t>
        <a:bodyPr/>
        <a:lstStyle/>
        <a:p>
          <a:endParaRPr lang="ru-RU" sz="1600">
            <a:latin typeface="Trebuchet MS" panose="020B0603020202020204" pitchFamily="34" charset="0"/>
          </a:endParaRPr>
        </a:p>
      </dgm:t>
    </dgm:pt>
    <dgm:pt modelId="{AAF544B3-6E5A-4274-80D5-7E6DAA52B31F}" type="sibTrans" cxnId="{15F52F4A-D978-45FF-96F8-04C5B7E506D3}">
      <dgm:prSet/>
      <dgm:spPr/>
      <dgm:t>
        <a:bodyPr/>
        <a:lstStyle/>
        <a:p>
          <a:endParaRPr lang="ru-RU" sz="1600">
            <a:latin typeface="Trebuchet MS" panose="020B0603020202020204" pitchFamily="34" charset="0"/>
          </a:endParaRPr>
        </a:p>
      </dgm:t>
    </dgm:pt>
    <dgm:pt modelId="{BE8DAB58-E995-4452-9F03-F5A962EF251E}">
      <dgm:prSet custT="1"/>
      <dgm:spPr/>
      <dgm:t>
        <a:bodyPr/>
        <a:lstStyle/>
        <a:p>
          <a:pPr rtl="0"/>
          <a:r>
            <a:rPr lang="ru-RU" sz="1600" dirty="0" smtClean="0">
              <a:latin typeface="Trebuchet MS" panose="020B0603020202020204" pitchFamily="34" charset="0"/>
            </a:rPr>
            <a:t>Закупка услуг по организации отдыха и оздоровления детей осуществляется конкурсами с ограниченным участием, запросами котировок, договорами  по п.4 и п.5</a:t>
          </a:r>
          <a:endParaRPr lang="ru-RU" sz="1600" dirty="0">
            <a:latin typeface="Trebuchet MS" panose="020B0603020202020204" pitchFamily="34" charset="0"/>
          </a:endParaRPr>
        </a:p>
      </dgm:t>
    </dgm:pt>
    <dgm:pt modelId="{F277A1BF-6065-497A-A076-CC74D85180EA}" type="parTrans" cxnId="{3D03FCA6-095F-450F-8D90-4189A872A4DB}">
      <dgm:prSet/>
      <dgm:spPr/>
      <dgm:t>
        <a:bodyPr/>
        <a:lstStyle/>
        <a:p>
          <a:endParaRPr lang="ru-RU"/>
        </a:p>
      </dgm:t>
    </dgm:pt>
    <dgm:pt modelId="{D7B84E58-93CF-446C-8809-7141A4FF5FBA}" type="sibTrans" cxnId="{3D03FCA6-095F-450F-8D90-4189A872A4DB}">
      <dgm:prSet/>
      <dgm:spPr/>
      <dgm:t>
        <a:bodyPr/>
        <a:lstStyle/>
        <a:p>
          <a:endParaRPr lang="ru-RU"/>
        </a:p>
      </dgm:t>
    </dgm:pt>
    <dgm:pt modelId="{B20B72F0-31AF-489B-8CA8-54123E093032}" type="pres">
      <dgm:prSet presAssocID="{B431AD85-EDC4-4E4E-9D93-56633585A9FF}" presName="Name0" presStyleCnt="0">
        <dgm:presLayoutVars>
          <dgm:chMax val="7"/>
          <dgm:chPref val="7"/>
          <dgm:dir/>
        </dgm:presLayoutVars>
      </dgm:prSet>
      <dgm:spPr/>
      <dgm:t>
        <a:bodyPr/>
        <a:lstStyle/>
        <a:p>
          <a:endParaRPr lang="ru-RU"/>
        </a:p>
      </dgm:t>
    </dgm:pt>
    <dgm:pt modelId="{30F98D2D-1A50-490D-ACF4-3AE334D43139}" type="pres">
      <dgm:prSet presAssocID="{B431AD85-EDC4-4E4E-9D93-56633585A9FF}" presName="Name1" presStyleCnt="0"/>
      <dgm:spPr/>
    </dgm:pt>
    <dgm:pt modelId="{222B162C-3997-4FC1-8392-C8F9585E2A5B}" type="pres">
      <dgm:prSet presAssocID="{B431AD85-EDC4-4E4E-9D93-56633585A9FF}" presName="cycle" presStyleCnt="0"/>
      <dgm:spPr/>
    </dgm:pt>
    <dgm:pt modelId="{FF91F469-B208-4486-8FF8-E697422396B8}" type="pres">
      <dgm:prSet presAssocID="{B431AD85-EDC4-4E4E-9D93-56633585A9FF}" presName="srcNode" presStyleLbl="node1" presStyleIdx="0" presStyleCnt="4"/>
      <dgm:spPr/>
    </dgm:pt>
    <dgm:pt modelId="{59D42DDF-004C-4807-996A-75CCB390E8FA}" type="pres">
      <dgm:prSet presAssocID="{B431AD85-EDC4-4E4E-9D93-56633585A9FF}" presName="conn" presStyleLbl="parChTrans1D2" presStyleIdx="0" presStyleCnt="1"/>
      <dgm:spPr/>
      <dgm:t>
        <a:bodyPr/>
        <a:lstStyle/>
        <a:p>
          <a:endParaRPr lang="ru-RU"/>
        </a:p>
      </dgm:t>
    </dgm:pt>
    <dgm:pt modelId="{2B7D9077-47BD-4793-B156-CB7DD483237F}" type="pres">
      <dgm:prSet presAssocID="{B431AD85-EDC4-4E4E-9D93-56633585A9FF}" presName="extraNode" presStyleLbl="node1" presStyleIdx="0" presStyleCnt="4"/>
      <dgm:spPr/>
    </dgm:pt>
    <dgm:pt modelId="{D49EABA0-7EF7-4ACB-B5C0-0CA8F731232C}" type="pres">
      <dgm:prSet presAssocID="{B431AD85-EDC4-4E4E-9D93-56633585A9FF}" presName="dstNode" presStyleLbl="node1" presStyleIdx="0" presStyleCnt="4"/>
      <dgm:spPr/>
    </dgm:pt>
    <dgm:pt modelId="{68FF435C-8790-45A8-AFCF-09EAC1607F1C}" type="pres">
      <dgm:prSet presAssocID="{BE05A1CF-3228-4C5B-B0C0-48A38CF19958}" presName="text_1" presStyleLbl="node1" presStyleIdx="0" presStyleCnt="4">
        <dgm:presLayoutVars>
          <dgm:bulletEnabled val="1"/>
        </dgm:presLayoutVars>
      </dgm:prSet>
      <dgm:spPr/>
      <dgm:t>
        <a:bodyPr/>
        <a:lstStyle/>
        <a:p>
          <a:endParaRPr lang="ru-RU"/>
        </a:p>
      </dgm:t>
    </dgm:pt>
    <dgm:pt modelId="{5A3B9071-F6CD-4B2A-A84D-51E6B0741EC1}" type="pres">
      <dgm:prSet presAssocID="{BE05A1CF-3228-4C5B-B0C0-48A38CF19958}" presName="accent_1" presStyleCnt="0"/>
      <dgm:spPr/>
    </dgm:pt>
    <dgm:pt modelId="{B29FF751-AA8B-445C-A191-1338A5078019}" type="pres">
      <dgm:prSet presAssocID="{BE05A1CF-3228-4C5B-B0C0-48A38CF19958}" presName="accentRepeatNode" presStyleLbl="solidFgAcc1" presStyleIdx="0" presStyleCnt="4"/>
      <dgm:spPr>
        <a:solidFill>
          <a:srgbClr val="00B0F0"/>
        </a:solidFill>
      </dgm:spPr>
      <dgm:t>
        <a:bodyPr/>
        <a:lstStyle/>
        <a:p>
          <a:endParaRPr lang="ru-RU"/>
        </a:p>
      </dgm:t>
    </dgm:pt>
    <dgm:pt modelId="{3E9638AC-C4AA-4C4F-99BB-DDD8B483F81A}" type="pres">
      <dgm:prSet presAssocID="{A27F5F59-DF73-4CAE-B3AA-ECC4B56BB634}" presName="text_2" presStyleLbl="node1" presStyleIdx="1" presStyleCnt="4" custScaleY="128556">
        <dgm:presLayoutVars>
          <dgm:bulletEnabled val="1"/>
        </dgm:presLayoutVars>
      </dgm:prSet>
      <dgm:spPr/>
      <dgm:t>
        <a:bodyPr/>
        <a:lstStyle/>
        <a:p>
          <a:endParaRPr lang="ru-RU"/>
        </a:p>
      </dgm:t>
    </dgm:pt>
    <dgm:pt modelId="{001149A1-0287-43DF-B3C7-4B353DC30F46}" type="pres">
      <dgm:prSet presAssocID="{A27F5F59-DF73-4CAE-B3AA-ECC4B56BB634}" presName="accent_2" presStyleCnt="0"/>
      <dgm:spPr/>
    </dgm:pt>
    <dgm:pt modelId="{4C7D337E-B268-466B-8F4A-42BFA9A5D3E9}" type="pres">
      <dgm:prSet presAssocID="{A27F5F59-DF73-4CAE-B3AA-ECC4B56BB634}" presName="accentRepeatNode" presStyleLbl="solidFgAcc1" presStyleIdx="1" presStyleCnt="4"/>
      <dgm:spPr>
        <a:solidFill>
          <a:srgbClr val="050C9B"/>
        </a:solidFill>
      </dgm:spPr>
      <dgm:t>
        <a:bodyPr/>
        <a:lstStyle/>
        <a:p>
          <a:endParaRPr lang="ru-RU"/>
        </a:p>
      </dgm:t>
    </dgm:pt>
    <dgm:pt modelId="{96C0B49D-2BFA-40B0-A879-EF2D3D4CE7CE}" type="pres">
      <dgm:prSet presAssocID="{C810163C-1864-4502-A201-36631D50D6C2}" presName="text_3" presStyleLbl="node1" presStyleIdx="2" presStyleCnt="4">
        <dgm:presLayoutVars>
          <dgm:bulletEnabled val="1"/>
        </dgm:presLayoutVars>
      </dgm:prSet>
      <dgm:spPr/>
      <dgm:t>
        <a:bodyPr/>
        <a:lstStyle/>
        <a:p>
          <a:endParaRPr lang="ru-RU"/>
        </a:p>
      </dgm:t>
    </dgm:pt>
    <dgm:pt modelId="{A663618E-A978-42E0-9676-1B3D32EFCC6C}" type="pres">
      <dgm:prSet presAssocID="{C810163C-1864-4502-A201-36631D50D6C2}" presName="accent_3" presStyleCnt="0"/>
      <dgm:spPr/>
    </dgm:pt>
    <dgm:pt modelId="{F49C554F-6D85-4EBE-90A1-26A805311458}" type="pres">
      <dgm:prSet presAssocID="{C810163C-1864-4502-A201-36631D50D6C2}" presName="accentRepeatNode" presStyleLbl="solidFgAcc1" presStyleIdx="2" presStyleCnt="4"/>
      <dgm:spPr>
        <a:solidFill>
          <a:srgbClr val="FF9999"/>
        </a:solidFill>
      </dgm:spPr>
      <dgm:t>
        <a:bodyPr/>
        <a:lstStyle/>
        <a:p>
          <a:endParaRPr lang="ru-RU"/>
        </a:p>
      </dgm:t>
    </dgm:pt>
    <dgm:pt modelId="{E8ACDC0C-713E-4FFE-9EDE-0FB51966CBED}" type="pres">
      <dgm:prSet presAssocID="{BE8DAB58-E995-4452-9F03-F5A962EF251E}" presName="text_4" presStyleLbl="node1" presStyleIdx="3" presStyleCnt="4">
        <dgm:presLayoutVars>
          <dgm:bulletEnabled val="1"/>
        </dgm:presLayoutVars>
      </dgm:prSet>
      <dgm:spPr/>
      <dgm:t>
        <a:bodyPr/>
        <a:lstStyle/>
        <a:p>
          <a:endParaRPr lang="ru-RU"/>
        </a:p>
      </dgm:t>
    </dgm:pt>
    <dgm:pt modelId="{DACE82F0-B3E0-4E54-9691-055D2C190493}" type="pres">
      <dgm:prSet presAssocID="{BE8DAB58-E995-4452-9F03-F5A962EF251E}" presName="accent_4" presStyleCnt="0"/>
      <dgm:spPr/>
    </dgm:pt>
    <dgm:pt modelId="{7312AC75-8921-44A7-9EE7-86E75506B700}" type="pres">
      <dgm:prSet presAssocID="{BE8DAB58-E995-4452-9F03-F5A962EF251E}" presName="accentRepeatNode" presStyleLbl="solidFgAcc1" presStyleIdx="3" presStyleCnt="4"/>
      <dgm:spPr>
        <a:solidFill>
          <a:srgbClr val="C00000"/>
        </a:solidFill>
      </dgm:spPr>
      <dgm:t>
        <a:bodyPr/>
        <a:lstStyle/>
        <a:p>
          <a:endParaRPr lang="ru-RU"/>
        </a:p>
      </dgm:t>
    </dgm:pt>
  </dgm:ptLst>
  <dgm:cxnLst>
    <dgm:cxn modelId="{15F52F4A-D978-45FF-96F8-04C5B7E506D3}" srcId="{B431AD85-EDC4-4E4E-9D93-56633585A9FF}" destId="{C810163C-1864-4502-A201-36631D50D6C2}" srcOrd="2" destOrd="0" parTransId="{0CD8D983-0BA2-4B27-AE2D-7206E47D82B5}" sibTransId="{AAF544B3-6E5A-4274-80D5-7E6DAA52B31F}"/>
    <dgm:cxn modelId="{92583136-4C94-4EB9-BB8F-5C6EF0781371}" type="presOf" srcId="{C810163C-1864-4502-A201-36631D50D6C2}" destId="{96C0B49D-2BFA-40B0-A879-EF2D3D4CE7CE}" srcOrd="0" destOrd="0" presId="urn:microsoft.com/office/officeart/2008/layout/VerticalCurvedList"/>
    <dgm:cxn modelId="{5C058552-C379-4CFF-BF8B-2658E15966E1}" type="presOf" srcId="{A27F5F59-DF73-4CAE-B3AA-ECC4B56BB634}" destId="{3E9638AC-C4AA-4C4F-99BB-DDD8B483F81A}" srcOrd="0" destOrd="0" presId="urn:microsoft.com/office/officeart/2008/layout/VerticalCurvedList"/>
    <dgm:cxn modelId="{CA01F3B6-D738-4FD5-8E1B-1C9EE4F357C7}" type="presOf" srcId="{C7D0F4F9-AE6B-4BCC-BEAF-07B97644E477}" destId="{59D42DDF-004C-4807-996A-75CCB390E8FA}" srcOrd="0" destOrd="0" presId="urn:microsoft.com/office/officeart/2008/layout/VerticalCurvedList"/>
    <dgm:cxn modelId="{F8B96600-AFF0-4A25-9C75-96C3ED26243A}" srcId="{B431AD85-EDC4-4E4E-9D93-56633585A9FF}" destId="{A27F5F59-DF73-4CAE-B3AA-ECC4B56BB634}" srcOrd="1" destOrd="0" parTransId="{9606EC73-5FC6-4B1B-B0FC-3D618F9C28C9}" sibTransId="{DEE45C02-CEC9-452C-8BFD-8B83B85932C9}"/>
    <dgm:cxn modelId="{E56975C2-906F-4302-91DC-D467CF2AC750}" type="presOf" srcId="{BE8DAB58-E995-4452-9F03-F5A962EF251E}" destId="{E8ACDC0C-713E-4FFE-9EDE-0FB51966CBED}" srcOrd="0" destOrd="0" presId="urn:microsoft.com/office/officeart/2008/layout/VerticalCurvedList"/>
    <dgm:cxn modelId="{FFBF1C98-2D24-49E6-93E0-FB6907452156}" srcId="{B431AD85-EDC4-4E4E-9D93-56633585A9FF}" destId="{BE05A1CF-3228-4C5B-B0C0-48A38CF19958}" srcOrd="0" destOrd="0" parTransId="{04C4A785-ABB2-4DC1-A092-A48A951DFE12}" sibTransId="{C7D0F4F9-AE6B-4BCC-BEAF-07B97644E477}"/>
    <dgm:cxn modelId="{450A6270-9071-450D-B85B-D89D12F6C36A}" type="presOf" srcId="{BE05A1CF-3228-4C5B-B0C0-48A38CF19958}" destId="{68FF435C-8790-45A8-AFCF-09EAC1607F1C}" srcOrd="0" destOrd="0" presId="urn:microsoft.com/office/officeart/2008/layout/VerticalCurvedList"/>
    <dgm:cxn modelId="{3D03FCA6-095F-450F-8D90-4189A872A4DB}" srcId="{B431AD85-EDC4-4E4E-9D93-56633585A9FF}" destId="{BE8DAB58-E995-4452-9F03-F5A962EF251E}" srcOrd="3" destOrd="0" parTransId="{F277A1BF-6065-497A-A076-CC74D85180EA}" sibTransId="{D7B84E58-93CF-446C-8809-7141A4FF5FBA}"/>
    <dgm:cxn modelId="{E5C840D1-ECDF-46E3-8424-568D2191381B}" type="presOf" srcId="{B431AD85-EDC4-4E4E-9D93-56633585A9FF}" destId="{B20B72F0-31AF-489B-8CA8-54123E093032}" srcOrd="0" destOrd="0" presId="urn:microsoft.com/office/officeart/2008/layout/VerticalCurvedList"/>
    <dgm:cxn modelId="{514DE17E-4942-42FC-B470-629C3676C66D}" type="presParOf" srcId="{B20B72F0-31AF-489B-8CA8-54123E093032}" destId="{30F98D2D-1A50-490D-ACF4-3AE334D43139}" srcOrd="0" destOrd="0" presId="urn:microsoft.com/office/officeart/2008/layout/VerticalCurvedList"/>
    <dgm:cxn modelId="{3BFD2C43-48A3-45D1-A299-76DE54C84A33}" type="presParOf" srcId="{30F98D2D-1A50-490D-ACF4-3AE334D43139}" destId="{222B162C-3997-4FC1-8392-C8F9585E2A5B}" srcOrd="0" destOrd="0" presId="urn:microsoft.com/office/officeart/2008/layout/VerticalCurvedList"/>
    <dgm:cxn modelId="{5EA65E68-9262-4928-91E9-0B84F750A024}" type="presParOf" srcId="{222B162C-3997-4FC1-8392-C8F9585E2A5B}" destId="{FF91F469-B208-4486-8FF8-E697422396B8}" srcOrd="0" destOrd="0" presId="urn:microsoft.com/office/officeart/2008/layout/VerticalCurvedList"/>
    <dgm:cxn modelId="{6D5D245A-5D61-4E94-9A99-5CF8DE1DEB39}" type="presParOf" srcId="{222B162C-3997-4FC1-8392-C8F9585E2A5B}" destId="{59D42DDF-004C-4807-996A-75CCB390E8FA}" srcOrd="1" destOrd="0" presId="urn:microsoft.com/office/officeart/2008/layout/VerticalCurvedList"/>
    <dgm:cxn modelId="{E226A969-15E8-4D90-97CC-8C60FDD90605}" type="presParOf" srcId="{222B162C-3997-4FC1-8392-C8F9585E2A5B}" destId="{2B7D9077-47BD-4793-B156-CB7DD483237F}" srcOrd="2" destOrd="0" presId="urn:microsoft.com/office/officeart/2008/layout/VerticalCurvedList"/>
    <dgm:cxn modelId="{3DFC4417-36B5-4CC2-86BA-84CE1B5526FD}" type="presParOf" srcId="{222B162C-3997-4FC1-8392-C8F9585E2A5B}" destId="{D49EABA0-7EF7-4ACB-B5C0-0CA8F731232C}" srcOrd="3" destOrd="0" presId="urn:microsoft.com/office/officeart/2008/layout/VerticalCurvedList"/>
    <dgm:cxn modelId="{AD25F46C-5525-42E2-A549-C39451AE7DAD}" type="presParOf" srcId="{30F98D2D-1A50-490D-ACF4-3AE334D43139}" destId="{68FF435C-8790-45A8-AFCF-09EAC1607F1C}" srcOrd="1" destOrd="0" presId="urn:microsoft.com/office/officeart/2008/layout/VerticalCurvedList"/>
    <dgm:cxn modelId="{B24A98EF-41E5-41B2-9B54-CAD10C18DA63}" type="presParOf" srcId="{30F98D2D-1A50-490D-ACF4-3AE334D43139}" destId="{5A3B9071-F6CD-4B2A-A84D-51E6B0741EC1}" srcOrd="2" destOrd="0" presId="urn:microsoft.com/office/officeart/2008/layout/VerticalCurvedList"/>
    <dgm:cxn modelId="{9094F9AA-FF04-4B99-93E6-93B1746455D5}" type="presParOf" srcId="{5A3B9071-F6CD-4B2A-A84D-51E6B0741EC1}" destId="{B29FF751-AA8B-445C-A191-1338A5078019}" srcOrd="0" destOrd="0" presId="urn:microsoft.com/office/officeart/2008/layout/VerticalCurvedList"/>
    <dgm:cxn modelId="{12641E12-6B36-4DEC-B9B0-B311F4CD73D2}" type="presParOf" srcId="{30F98D2D-1A50-490D-ACF4-3AE334D43139}" destId="{3E9638AC-C4AA-4C4F-99BB-DDD8B483F81A}" srcOrd="3" destOrd="0" presId="urn:microsoft.com/office/officeart/2008/layout/VerticalCurvedList"/>
    <dgm:cxn modelId="{19F6DF7B-FD22-4FAA-AABF-563BF3ADFE27}" type="presParOf" srcId="{30F98D2D-1A50-490D-ACF4-3AE334D43139}" destId="{001149A1-0287-43DF-B3C7-4B353DC30F46}" srcOrd="4" destOrd="0" presId="urn:microsoft.com/office/officeart/2008/layout/VerticalCurvedList"/>
    <dgm:cxn modelId="{124735D9-5BDD-4110-8D62-9B162689D820}" type="presParOf" srcId="{001149A1-0287-43DF-B3C7-4B353DC30F46}" destId="{4C7D337E-B268-466B-8F4A-42BFA9A5D3E9}" srcOrd="0" destOrd="0" presId="urn:microsoft.com/office/officeart/2008/layout/VerticalCurvedList"/>
    <dgm:cxn modelId="{80895CF6-F066-4B1B-A591-11C11099D7D8}" type="presParOf" srcId="{30F98D2D-1A50-490D-ACF4-3AE334D43139}" destId="{96C0B49D-2BFA-40B0-A879-EF2D3D4CE7CE}" srcOrd="5" destOrd="0" presId="urn:microsoft.com/office/officeart/2008/layout/VerticalCurvedList"/>
    <dgm:cxn modelId="{0CAA528D-5771-4FEE-9AB2-6FDBF0B52A89}" type="presParOf" srcId="{30F98D2D-1A50-490D-ACF4-3AE334D43139}" destId="{A663618E-A978-42E0-9676-1B3D32EFCC6C}" srcOrd="6" destOrd="0" presId="urn:microsoft.com/office/officeart/2008/layout/VerticalCurvedList"/>
    <dgm:cxn modelId="{9772C88B-4583-4D47-8B75-B9A2C16CCFE7}" type="presParOf" srcId="{A663618E-A978-42E0-9676-1B3D32EFCC6C}" destId="{F49C554F-6D85-4EBE-90A1-26A805311458}" srcOrd="0" destOrd="0" presId="urn:microsoft.com/office/officeart/2008/layout/VerticalCurvedList"/>
    <dgm:cxn modelId="{86590083-E337-4964-AD8E-E34596F4E156}" type="presParOf" srcId="{30F98D2D-1A50-490D-ACF4-3AE334D43139}" destId="{E8ACDC0C-713E-4FFE-9EDE-0FB51966CBED}" srcOrd="7" destOrd="0" presId="urn:microsoft.com/office/officeart/2008/layout/VerticalCurvedList"/>
    <dgm:cxn modelId="{1E5A2D44-B030-44B3-8C3C-BDDD942F4797}" type="presParOf" srcId="{30F98D2D-1A50-490D-ACF4-3AE334D43139}" destId="{DACE82F0-B3E0-4E54-9691-055D2C190493}" srcOrd="8" destOrd="0" presId="urn:microsoft.com/office/officeart/2008/layout/VerticalCurvedList"/>
    <dgm:cxn modelId="{A402DE4E-BF68-49A0-927D-977443DA5147}" type="presParOf" srcId="{DACE82F0-B3E0-4E54-9691-055D2C190493}" destId="{7312AC75-8921-44A7-9EE7-86E75506B70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587D3F8-0E1E-41B6-AAF8-7CAEB59252CC}"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ru-RU"/>
        </a:p>
      </dgm:t>
    </dgm:pt>
    <dgm:pt modelId="{8CC6535A-5A6A-4FA8-B153-8C9882EB3A60}">
      <dgm:prSet phldrT="[Текст]" custT="1"/>
      <dgm:spPr/>
      <dgm:t>
        <a:bodyPr/>
        <a:lstStyle/>
        <a:p>
          <a:r>
            <a:rPr lang="ru-RU" sz="1400" dirty="0" smtClean="0"/>
            <a:t>В сведения о контракте включаются сведения об этапах (срок исполнения и оплаты)</a:t>
          </a:r>
          <a:endParaRPr lang="ru-RU" sz="1400" dirty="0"/>
        </a:p>
      </dgm:t>
    </dgm:pt>
    <dgm:pt modelId="{08646769-F69E-4EDE-8E6F-594B998C5B30}" type="parTrans" cxnId="{BCAB5501-4788-416D-AF21-B0CDBF88511C}">
      <dgm:prSet/>
      <dgm:spPr/>
      <dgm:t>
        <a:bodyPr/>
        <a:lstStyle/>
        <a:p>
          <a:endParaRPr lang="ru-RU"/>
        </a:p>
      </dgm:t>
    </dgm:pt>
    <dgm:pt modelId="{ECB55101-3C93-4E71-82B2-DE2CD1CBA5CC}" type="sibTrans" cxnId="{BCAB5501-4788-416D-AF21-B0CDBF88511C}">
      <dgm:prSet/>
      <dgm:spPr/>
      <dgm:t>
        <a:bodyPr/>
        <a:lstStyle/>
        <a:p>
          <a:endParaRPr lang="ru-RU"/>
        </a:p>
      </dgm:t>
    </dgm:pt>
    <dgm:pt modelId="{2E2A583F-233B-486D-AB01-333DE10AE79B}">
      <dgm:prSet phldrT="[Текст]" custT="1"/>
      <dgm:spPr/>
      <dgm:t>
        <a:bodyPr/>
        <a:lstStyle/>
        <a:p>
          <a:pPr algn="just"/>
          <a:r>
            <a:rPr lang="ru-RU" sz="1400" dirty="0" smtClean="0"/>
            <a:t>Можно менять существенные условия у контрактов по ЕП с монополистами и оказанием услуг по эксплуатации зданий, аренде зданий.</a:t>
          </a:r>
          <a:endParaRPr lang="ru-RU" sz="1400" dirty="0"/>
        </a:p>
      </dgm:t>
    </dgm:pt>
    <dgm:pt modelId="{8DA9DFEE-0C93-4332-A0C9-D2D9EB21B7DF}" type="parTrans" cxnId="{6753D195-F229-4711-9ACF-D4B02BF7BE31}">
      <dgm:prSet/>
      <dgm:spPr/>
      <dgm:t>
        <a:bodyPr/>
        <a:lstStyle/>
        <a:p>
          <a:endParaRPr lang="ru-RU"/>
        </a:p>
      </dgm:t>
    </dgm:pt>
    <dgm:pt modelId="{4A5EA9A3-D99A-483D-8280-CDF4BCE47F18}" type="sibTrans" cxnId="{6753D195-F229-4711-9ACF-D4B02BF7BE31}">
      <dgm:prSet/>
      <dgm:spPr/>
      <dgm:t>
        <a:bodyPr/>
        <a:lstStyle/>
        <a:p>
          <a:endParaRPr lang="ru-RU"/>
        </a:p>
      </dgm:t>
    </dgm:pt>
    <dgm:pt modelId="{28B5A328-1F70-466A-9DD2-FC08824DB97C}">
      <dgm:prSet custT="1"/>
      <dgm:spPr/>
      <dgm:t>
        <a:bodyPr/>
        <a:lstStyle/>
        <a:p>
          <a:pPr algn="just"/>
          <a:r>
            <a:rPr lang="ru-RU" sz="1400" dirty="0" smtClean="0"/>
            <a:t>По строительным работам есть возможность изменить цену  до 30%.  (НО! Только решением правительства Тульской области</a:t>
          </a:r>
          <a:r>
            <a:rPr lang="en-US" sz="1400" dirty="0" smtClean="0"/>
            <a:t>/</a:t>
          </a:r>
          <a:r>
            <a:rPr lang="ru-RU" sz="1400" dirty="0" smtClean="0"/>
            <a:t>администрации МО и</a:t>
          </a:r>
          <a:r>
            <a:rPr lang="en-US" sz="1400" dirty="0" smtClean="0"/>
            <a:t> </a:t>
          </a:r>
          <a:r>
            <a:rPr lang="ru-RU" sz="1400" dirty="0" smtClean="0"/>
            <a:t>в отдельных случаях)</a:t>
          </a:r>
          <a:endParaRPr lang="ru-RU" sz="1400" dirty="0"/>
        </a:p>
      </dgm:t>
    </dgm:pt>
    <dgm:pt modelId="{50DFB7AA-C993-4F17-942D-571CE4D9A61B}" type="parTrans" cxnId="{90B4E6CC-95F3-452C-A4F2-AA982741B958}">
      <dgm:prSet/>
      <dgm:spPr/>
      <dgm:t>
        <a:bodyPr/>
        <a:lstStyle/>
        <a:p>
          <a:endParaRPr lang="ru-RU"/>
        </a:p>
      </dgm:t>
    </dgm:pt>
    <dgm:pt modelId="{64C86914-45FB-4000-96F8-ADD8C399B409}" type="sibTrans" cxnId="{90B4E6CC-95F3-452C-A4F2-AA982741B958}">
      <dgm:prSet/>
      <dgm:spPr/>
      <dgm:t>
        <a:bodyPr/>
        <a:lstStyle/>
        <a:p>
          <a:endParaRPr lang="ru-RU"/>
        </a:p>
      </dgm:t>
    </dgm:pt>
    <dgm:pt modelId="{AB715FEF-F5A8-49A9-8EAF-FFCAC0C9FC7C}">
      <dgm:prSet custT="1"/>
      <dgm:spPr/>
      <dgm:t>
        <a:bodyPr/>
        <a:lstStyle/>
        <a:p>
          <a:pPr algn="just"/>
          <a:r>
            <a:rPr lang="ru-RU" sz="1400" dirty="0" smtClean="0"/>
            <a:t>Если контрактом предусмотрены этапы и выплата аванса, то устанавливается размер аванса в отношении каждого этапа в виде процента от размера цены этапа</a:t>
          </a:r>
          <a:endParaRPr lang="ru-RU" sz="1400" dirty="0"/>
        </a:p>
      </dgm:t>
    </dgm:pt>
    <dgm:pt modelId="{D216AB8C-C6B1-49F9-9BD9-8CB9D7BE1679}" type="parTrans" cxnId="{19E33723-6634-4972-B85D-FEBD4D9B10B4}">
      <dgm:prSet/>
      <dgm:spPr/>
      <dgm:t>
        <a:bodyPr/>
        <a:lstStyle/>
        <a:p>
          <a:endParaRPr lang="ru-RU"/>
        </a:p>
      </dgm:t>
    </dgm:pt>
    <dgm:pt modelId="{8535548D-D890-424B-A484-6C48A6FDA716}" type="sibTrans" cxnId="{19E33723-6634-4972-B85D-FEBD4D9B10B4}">
      <dgm:prSet/>
      <dgm:spPr/>
      <dgm:t>
        <a:bodyPr/>
        <a:lstStyle/>
        <a:p>
          <a:endParaRPr lang="ru-RU"/>
        </a:p>
      </dgm:t>
    </dgm:pt>
    <dgm:pt modelId="{9EC8509C-F7D4-45FC-8633-2DD4B335CF60}">
      <dgm:prSet custT="1"/>
      <dgm:spPr/>
      <dgm:t>
        <a:bodyPr/>
        <a:lstStyle/>
        <a:p>
          <a:pPr algn="just"/>
          <a:r>
            <a:rPr lang="ru-RU" sz="1400" dirty="0" smtClean="0"/>
            <a:t>Конкретизировано увеличение на 10% строительно-подрядных контрактов. </a:t>
          </a:r>
          <a:endParaRPr lang="ru-RU" sz="1400" dirty="0"/>
        </a:p>
      </dgm:t>
    </dgm:pt>
    <dgm:pt modelId="{D422BCFE-3CB2-4F9B-A01F-0F48037451DA}" type="parTrans" cxnId="{B01B82CA-48D0-4D0E-9200-A50E9952295C}">
      <dgm:prSet/>
      <dgm:spPr/>
      <dgm:t>
        <a:bodyPr/>
        <a:lstStyle/>
        <a:p>
          <a:endParaRPr lang="ru-RU"/>
        </a:p>
      </dgm:t>
    </dgm:pt>
    <dgm:pt modelId="{02A75D4D-0E53-441C-B409-78DAC793714A}" type="sibTrans" cxnId="{B01B82CA-48D0-4D0E-9200-A50E9952295C}">
      <dgm:prSet/>
      <dgm:spPr/>
      <dgm:t>
        <a:bodyPr/>
        <a:lstStyle/>
        <a:p>
          <a:endParaRPr lang="ru-RU"/>
        </a:p>
      </dgm:t>
    </dgm:pt>
    <dgm:pt modelId="{4262BF50-59D9-49C3-BE67-B7D102E458C9}">
      <dgm:prSet custT="1"/>
      <dgm:spPr/>
      <dgm:t>
        <a:bodyPr/>
        <a:lstStyle/>
        <a:p>
          <a:pPr algn="just"/>
          <a:r>
            <a:rPr lang="ru-RU" sz="1400" dirty="0" smtClean="0"/>
            <a:t>Стало возможным однократное продление срока исполнения контракта на строительно-подрядные работы (есть ограничения)</a:t>
          </a:r>
          <a:endParaRPr lang="ru-RU" sz="1400" dirty="0"/>
        </a:p>
      </dgm:t>
    </dgm:pt>
    <dgm:pt modelId="{0E7DDCDD-92C7-4F84-A42A-94D81FA6756B}" type="parTrans" cxnId="{E6B603D0-1489-49B5-8BFF-F548D36CD565}">
      <dgm:prSet/>
      <dgm:spPr/>
      <dgm:t>
        <a:bodyPr/>
        <a:lstStyle/>
        <a:p>
          <a:endParaRPr lang="ru-RU"/>
        </a:p>
      </dgm:t>
    </dgm:pt>
    <dgm:pt modelId="{EE297332-F789-4738-9C82-B72D6274A424}" type="sibTrans" cxnId="{E6B603D0-1489-49B5-8BFF-F548D36CD565}">
      <dgm:prSet/>
      <dgm:spPr/>
      <dgm:t>
        <a:bodyPr/>
        <a:lstStyle/>
        <a:p>
          <a:endParaRPr lang="ru-RU"/>
        </a:p>
      </dgm:t>
    </dgm:pt>
    <dgm:pt modelId="{98BB5438-6E4A-4EDE-8B11-D45794645887}" type="pres">
      <dgm:prSet presAssocID="{3587D3F8-0E1E-41B6-AAF8-7CAEB59252CC}" presName="Name0" presStyleCnt="0">
        <dgm:presLayoutVars>
          <dgm:chMax val="7"/>
          <dgm:chPref val="7"/>
          <dgm:dir/>
        </dgm:presLayoutVars>
      </dgm:prSet>
      <dgm:spPr/>
      <dgm:t>
        <a:bodyPr/>
        <a:lstStyle/>
        <a:p>
          <a:endParaRPr lang="ru-RU"/>
        </a:p>
      </dgm:t>
    </dgm:pt>
    <dgm:pt modelId="{81D97CFE-86B9-483A-9531-57CEC5D8918F}" type="pres">
      <dgm:prSet presAssocID="{3587D3F8-0E1E-41B6-AAF8-7CAEB59252CC}" presName="Name1" presStyleCnt="0"/>
      <dgm:spPr/>
    </dgm:pt>
    <dgm:pt modelId="{299F0C76-4199-4383-B039-DCD4865AFD52}" type="pres">
      <dgm:prSet presAssocID="{3587D3F8-0E1E-41B6-AAF8-7CAEB59252CC}" presName="cycle" presStyleCnt="0"/>
      <dgm:spPr/>
    </dgm:pt>
    <dgm:pt modelId="{2C1E7DEC-2BAE-4B06-8B31-2A865391A133}" type="pres">
      <dgm:prSet presAssocID="{3587D3F8-0E1E-41B6-AAF8-7CAEB59252CC}" presName="srcNode" presStyleLbl="node1" presStyleIdx="0" presStyleCnt="6"/>
      <dgm:spPr/>
    </dgm:pt>
    <dgm:pt modelId="{B4DA8387-481B-446E-BF58-99BBFE400503}" type="pres">
      <dgm:prSet presAssocID="{3587D3F8-0E1E-41B6-AAF8-7CAEB59252CC}" presName="conn" presStyleLbl="parChTrans1D2" presStyleIdx="0" presStyleCnt="1"/>
      <dgm:spPr/>
      <dgm:t>
        <a:bodyPr/>
        <a:lstStyle/>
        <a:p>
          <a:endParaRPr lang="ru-RU"/>
        </a:p>
      </dgm:t>
    </dgm:pt>
    <dgm:pt modelId="{8F4BC67B-9A0E-4221-9A23-DCC6618B5BD6}" type="pres">
      <dgm:prSet presAssocID="{3587D3F8-0E1E-41B6-AAF8-7CAEB59252CC}" presName="extraNode" presStyleLbl="node1" presStyleIdx="0" presStyleCnt="6"/>
      <dgm:spPr/>
    </dgm:pt>
    <dgm:pt modelId="{81E3F270-6C0D-48C2-B183-344BE373989B}" type="pres">
      <dgm:prSet presAssocID="{3587D3F8-0E1E-41B6-AAF8-7CAEB59252CC}" presName="dstNode" presStyleLbl="node1" presStyleIdx="0" presStyleCnt="6"/>
      <dgm:spPr/>
    </dgm:pt>
    <dgm:pt modelId="{933EB633-80AD-48A1-A089-57639775A1ED}" type="pres">
      <dgm:prSet presAssocID="{8CC6535A-5A6A-4FA8-B153-8C9882EB3A60}" presName="text_1" presStyleLbl="node1" presStyleIdx="0" presStyleCnt="6" custScaleY="66646">
        <dgm:presLayoutVars>
          <dgm:bulletEnabled val="1"/>
        </dgm:presLayoutVars>
      </dgm:prSet>
      <dgm:spPr/>
      <dgm:t>
        <a:bodyPr/>
        <a:lstStyle/>
        <a:p>
          <a:endParaRPr lang="ru-RU"/>
        </a:p>
      </dgm:t>
    </dgm:pt>
    <dgm:pt modelId="{C899A258-BC10-49EA-9883-7538DF561D87}" type="pres">
      <dgm:prSet presAssocID="{8CC6535A-5A6A-4FA8-B153-8C9882EB3A60}" presName="accent_1" presStyleCnt="0"/>
      <dgm:spPr/>
    </dgm:pt>
    <dgm:pt modelId="{DCE6596E-243C-4874-870A-4B7267FA1DFD}" type="pres">
      <dgm:prSet presAssocID="{8CC6535A-5A6A-4FA8-B153-8C9882EB3A60}" presName="accentRepeatNode" presStyleLbl="solidFgAcc1" presStyleIdx="0" presStyleCnt="6"/>
      <dgm:spPr>
        <a:solidFill>
          <a:srgbClr val="00B0F0"/>
        </a:solidFill>
      </dgm:spPr>
    </dgm:pt>
    <dgm:pt modelId="{3F1CA53D-0BF4-4EB4-BB47-3213D500DC7E}" type="pres">
      <dgm:prSet presAssocID="{28B5A328-1F70-466A-9DD2-FC08824DB97C}" presName="text_2" presStyleLbl="node1" presStyleIdx="1" presStyleCnt="6" custScaleY="133232">
        <dgm:presLayoutVars>
          <dgm:bulletEnabled val="1"/>
        </dgm:presLayoutVars>
      </dgm:prSet>
      <dgm:spPr/>
      <dgm:t>
        <a:bodyPr/>
        <a:lstStyle/>
        <a:p>
          <a:endParaRPr lang="ru-RU"/>
        </a:p>
      </dgm:t>
    </dgm:pt>
    <dgm:pt modelId="{AEEBE7CF-C8DA-459D-AA4B-198895938894}" type="pres">
      <dgm:prSet presAssocID="{28B5A328-1F70-466A-9DD2-FC08824DB97C}" presName="accent_2" presStyleCnt="0"/>
      <dgm:spPr/>
    </dgm:pt>
    <dgm:pt modelId="{6CD94A4B-3748-499E-B54E-82F31669FE9B}" type="pres">
      <dgm:prSet presAssocID="{28B5A328-1F70-466A-9DD2-FC08824DB97C}" presName="accentRepeatNode" presStyleLbl="solidFgAcc1" presStyleIdx="1" presStyleCnt="6"/>
      <dgm:spPr>
        <a:solidFill>
          <a:srgbClr val="0070C0"/>
        </a:solidFill>
      </dgm:spPr>
    </dgm:pt>
    <dgm:pt modelId="{2411C23D-6303-4D81-A607-7E71B98A0546}" type="pres">
      <dgm:prSet presAssocID="{AB715FEF-F5A8-49A9-8EAF-FFCAC0C9FC7C}" presName="text_3" presStyleLbl="node1" presStyleIdx="2" presStyleCnt="6">
        <dgm:presLayoutVars>
          <dgm:bulletEnabled val="1"/>
        </dgm:presLayoutVars>
      </dgm:prSet>
      <dgm:spPr/>
      <dgm:t>
        <a:bodyPr/>
        <a:lstStyle/>
        <a:p>
          <a:endParaRPr lang="ru-RU"/>
        </a:p>
      </dgm:t>
    </dgm:pt>
    <dgm:pt modelId="{6844C0D2-43EA-4C4F-AE23-D4C0F9E2E446}" type="pres">
      <dgm:prSet presAssocID="{AB715FEF-F5A8-49A9-8EAF-FFCAC0C9FC7C}" presName="accent_3" presStyleCnt="0"/>
      <dgm:spPr/>
    </dgm:pt>
    <dgm:pt modelId="{F94BEE66-AD7F-4CF2-A143-FBBFEEB39726}" type="pres">
      <dgm:prSet presAssocID="{AB715FEF-F5A8-49A9-8EAF-FFCAC0C9FC7C}" presName="accentRepeatNode" presStyleLbl="solidFgAcc1" presStyleIdx="2" presStyleCnt="6"/>
      <dgm:spPr>
        <a:solidFill>
          <a:srgbClr val="ED7511"/>
        </a:solidFill>
      </dgm:spPr>
    </dgm:pt>
    <dgm:pt modelId="{D09B70A9-50C5-4116-B8E4-298AF4FB37BB}" type="pres">
      <dgm:prSet presAssocID="{4262BF50-59D9-49C3-BE67-B7D102E458C9}" presName="text_4" presStyleLbl="node1" presStyleIdx="3" presStyleCnt="6">
        <dgm:presLayoutVars>
          <dgm:bulletEnabled val="1"/>
        </dgm:presLayoutVars>
      </dgm:prSet>
      <dgm:spPr/>
      <dgm:t>
        <a:bodyPr/>
        <a:lstStyle/>
        <a:p>
          <a:endParaRPr lang="ru-RU"/>
        </a:p>
      </dgm:t>
    </dgm:pt>
    <dgm:pt modelId="{45A031DB-844A-4B13-8929-3C7D6C11E12D}" type="pres">
      <dgm:prSet presAssocID="{4262BF50-59D9-49C3-BE67-B7D102E458C9}" presName="accent_4" presStyleCnt="0"/>
      <dgm:spPr/>
    </dgm:pt>
    <dgm:pt modelId="{8222EBA0-33BA-4D2B-A104-4484B25ED8E9}" type="pres">
      <dgm:prSet presAssocID="{4262BF50-59D9-49C3-BE67-B7D102E458C9}" presName="accentRepeatNode" presStyleLbl="solidFgAcc1" presStyleIdx="3" presStyleCnt="6"/>
      <dgm:spPr>
        <a:solidFill>
          <a:srgbClr val="7030A0"/>
        </a:solidFill>
      </dgm:spPr>
    </dgm:pt>
    <dgm:pt modelId="{999E9766-DF05-4869-88CB-F55BE18530ED}" type="pres">
      <dgm:prSet presAssocID="{9EC8509C-F7D4-45FC-8633-2DD4B335CF60}" presName="text_5" presStyleLbl="node1" presStyleIdx="4" presStyleCnt="6">
        <dgm:presLayoutVars>
          <dgm:bulletEnabled val="1"/>
        </dgm:presLayoutVars>
      </dgm:prSet>
      <dgm:spPr/>
      <dgm:t>
        <a:bodyPr/>
        <a:lstStyle/>
        <a:p>
          <a:endParaRPr lang="ru-RU"/>
        </a:p>
      </dgm:t>
    </dgm:pt>
    <dgm:pt modelId="{13D0D88B-564B-4651-8C0F-F6D69A7FCB21}" type="pres">
      <dgm:prSet presAssocID="{9EC8509C-F7D4-45FC-8633-2DD4B335CF60}" presName="accent_5" presStyleCnt="0"/>
      <dgm:spPr/>
    </dgm:pt>
    <dgm:pt modelId="{67AAE98A-8359-44FB-A69B-CE2FB5BAF668}" type="pres">
      <dgm:prSet presAssocID="{9EC8509C-F7D4-45FC-8633-2DD4B335CF60}" presName="accentRepeatNode" presStyleLbl="solidFgAcc1" presStyleIdx="4" presStyleCnt="6"/>
      <dgm:spPr>
        <a:solidFill>
          <a:srgbClr val="C00000"/>
        </a:solidFill>
      </dgm:spPr>
    </dgm:pt>
    <dgm:pt modelId="{A3C1EE44-89EC-4A95-81A2-322246132CB9}" type="pres">
      <dgm:prSet presAssocID="{2E2A583F-233B-486D-AB01-333DE10AE79B}" presName="text_6" presStyleLbl="node1" presStyleIdx="5" presStyleCnt="6">
        <dgm:presLayoutVars>
          <dgm:bulletEnabled val="1"/>
        </dgm:presLayoutVars>
      </dgm:prSet>
      <dgm:spPr/>
      <dgm:t>
        <a:bodyPr/>
        <a:lstStyle/>
        <a:p>
          <a:endParaRPr lang="ru-RU"/>
        </a:p>
      </dgm:t>
    </dgm:pt>
    <dgm:pt modelId="{56532ECB-F17D-48B4-9393-C341D46498FA}" type="pres">
      <dgm:prSet presAssocID="{2E2A583F-233B-486D-AB01-333DE10AE79B}" presName="accent_6" presStyleCnt="0"/>
      <dgm:spPr/>
    </dgm:pt>
    <dgm:pt modelId="{B6518218-80DE-40E3-9337-3064090DC5BA}" type="pres">
      <dgm:prSet presAssocID="{2E2A583F-233B-486D-AB01-333DE10AE79B}" presName="accentRepeatNode" presStyleLbl="solidFgAcc1" presStyleIdx="5" presStyleCnt="6"/>
      <dgm:spPr>
        <a:solidFill>
          <a:srgbClr val="FF9999"/>
        </a:solidFill>
      </dgm:spPr>
    </dgm:pt>
  </dgm:ptLst>
  <dgm:cxnLst>
    <dgm:cxn modelId="{E59417A8-8620-4CD2-882C-6DB8D4386BCF}" type="presOf" srcId="{2E2A583F-233B-486D-AB01-333DE10AE79B}" destId="{A3C1EE44-89EC-4A95-81A2-322246132CB9}" srcOrd="0" destOrd="0" presId="urn:microsoft.com/office/officeart/2008/layout/VerticalCurvedList"/>
    <dgm:cxn modelId="{90B4E6CC-95F3-452C-A4F2-AA982741B958}" srcId="{3587D3F8-0E1E-41B6-AAF8-7CAEB59252CC}" destId="{28B5A328-1F70-466A-9DD2-FC08824DB97C}" srcOrd="1" destOrd="0" parTransId="{50DFB7AA-C993-4F17-942D-571CE4D9A61B}" sibTransId="{64C86914-45FB-4000-96F8-ADD8C399B409}"/>
    <dgm:cxn modelId="{BCAB5501-4788-416D-AF21-B0CDBF88511C}" srcId="{3587D3F8-0E1E-41B6-AAF8-7CAEB59252CC}" destId="{8CC6535A-5A6A-4FA8-B153-8C9882EB3A60}" srcOrd="0" destOrd="0" parTransId="{08646769-F69E-4EDE-8E6F-594B998C5B30}" sibTransId="{ECB55101-3C93-4E71-82B2-DE2CD1CBA5CC}"/>
    <dgm:cxn modelId="{8B226C4B-980D-4FB8-A4E2-C0D00A0F37E8}" type="presOf" srcId="{4262BF50-59D9-49C3-BE67-B7D102E458C9}" destId="{D09B70A9-50C5-4116-B8E4-298AF4FB37BB}" srcOrd="0" destOrd="0" presId="urn:microsoft.com/office/officeart/2008/layout/VerticalCurvedList"/>
    <dgm:cxn modelId="{247AB2A1-F7CF-43CC-8878-87ABA3468022}" type="presOf" srcId="{AB715FEF-F5A8-49A9-8EAF-FFCAC0C9FC7C}" destId="{2411C23D-6303-4D81-A607-7E71B98A0546}" srcOrd="0" destOrd="0" presId="urn:microsoft.com/office/officeart/2008/layout/VerticalCurvedList"/>
    <dgm:cxn modelId="{6753D195-F229-4711-9ACF-D4B02BF7BE31}" srcId="{3587D3F8-0E1E-41B6-AAF8-7CAEB59252CC}" destId="{2E2A583F-233B-486D-AB01-333DE10AE79B}" srcOrd="5" destOrd="0" parTransId="{8DA9DFEE-0C93-4332-A0C9-D2D9EB21B7DF}" sibTransId="{4A5EA9A3-D99A-483D-8280-CDF4BCE47F18}"/>
    <dgm:cxn modelId="{FF2A9A02-0286-4AC0-A7B1-39873485A05A}" type="presOf" srcId="{9EC8509C-F7D4-45FC-8633-2DD4B335CF60}" destId="{999E9766-DF05-4869-88CB-F55BE18530ED}" srcOrd="0" destOrd="0" presId="urn:microsoft.com/office/officeart/2008/layout/VerticalCurvedList"/>
    <dgm:cxn modelId="{B01B82CA-48D0-4D0E-9200-A50E9952295C}" srcId="{3587D3F8-0E1E-41B6-AAF8-7CAEB59252CC}" destId="{9EC8509C-F7D4-45FC-8633-2DD4B335CF60}" srcOrd="4" destOrd="0" parTransId="{D422BCFE-3CB2-4F9B-A01F-0F48037451DA}" sibTransId="{02A75D4D-0E53-441C-B409-78DAC793714A}"/>
    <dgm:cxn modelId="{AB6F1075-9825-408C-B627-0976CC4C451C}" type="presOf" srcId="{28B5A328-1F70-466A-9DD2-FC08824DB97C}" destId="{3F1CA53D-0BF4-4EB4-BB47-3213D500DC7E}" srcOrd="0" destOrd="0" presId="urn:microsoft.com/office/officeart/2008/layout/VerticalCurvedList"/>
    <dgm:cxn modelId="{3F711018-8D33-4961-816F-6168A0897F54}" type="presOf" srcId="{ECB55101-3C93-4E71-82B2-DE2CD1CBA5CC}" destId="{B4DA8387-481B-446E-BF58-99BBFE400503}" srcOrd="0" destOrd="0" presId="urn:microsoft.com/office/officeart/2008/layout/VerticalCurvedList"/>
    <dgm:cxn modelId="{19E33723-6634-4972-B85D-FEBD4D9B10B4}" srcId="{3587D3F8-0E1E-41B6-AAF8-7CAEB59252CC}" destId="{AB715FEF-F5A8-49A9-8EAF-FFCAC0C9FC7C}" srcOrd="2" destOrd="0" parTransId="{D216AB8C-C6B1-49F9-9BD9-8CB9D7BE1679}" sibTransId="{8535548D-D890-424B-A484-6C48A6FDA716}"/>
    <dgm:cxn modelId="{2D65F12B-7005-478D-B648-50B07F4B5D21}" type="presOf" srcId="{3587D3F8-0E1E-41B6-AAF8-7CAEB59252CC}" destId="{98BB5438-6E4A-4EDE-8B11-D45794645887}" srcOrd="0" destOrd="0" presId="urn:microsoft.com/office/officeart/2008/layout/VerticalCurvedList"/>
    <dgm:cxn modelId="{E6B603D0-1489-49B5-8BFF-F548D36CD565}" srcId="{3587D3F8-0E1E-41B6-AAF8-7CAEB59252CC}" destId="{4262BF50-59D9-49C3-BE67-B7D102E458C9}" srcOrd="3" destOrd="0" parTransId="{0E7DDCDD-92C7-4F84-A42A-94D81FA6756B}" sibTransId="{EE297332-F789-4738-9C82-B72D6274A424}"/>
    <dgm:cxn modelId="{90F2FB4F-961A-4B55-AC38-E459AEB8E83A}" type="presOf" srcId="{8CC6535A-5A6A-4FA8-B153-8C9882EB3A60}" destId="{933EB633-80AD-48A1-A089-57639775A1ED}" srcOrd="0" destOrd="0" presId="urn:microsoft.com/office/officeart/2008/layout/VerticalCurvedList"/>
    <dgm:cxn modelId="{503717DB-8AE8-4CA3-ADD6-5A487D233996}" type="presParOf" srcId="{98BB5438-6E4A-4EDE-8B11-D45794645887}" destId="{81D97CFE-86B9-483A-9531-57CEC5D8918F}" srcOrd="0" destOrd="0" presId="urn:microsoft.com/office/officeart/2008/layout/VerticalCurvedList"/>
    <dgm:cxn modelId="{D1600451-24EF-421F-99C3-AB28D16AF821}" type="presParOf" srcId="{81D97CFE-86B9-483A-9531-57CEC5D8918F}" destId="{299F0C76-4199-4383-B039-DCD4865AFD52}" srcOrd="0" destOrd="0" presId="urn:microsoft.com/office/officeart/2008/layout/VerticalCurvedList"/>
    <dgm:cxn modelId="{72003333-33A3-4B87-A721-BA7DD3E085F8}" type="presParOf" srcId="{299F0C76-4199-4383-B039-DCD4865AFD52}" destId="{2C1E7DEC-2BAE-4B06-8B31-2A865391A133}" srcOrd="0" destOrd="0" presId="urn:microsoft.com/office/officeart/2008/layout/VerticalCurvedList"/>
    <dgm:cxn modelId="{E039D36E-06EE-4145-AC83-2BF59491ECBD}" type="presParOf" srcId="{299F0C76-4199-4383-B039-DCD4865AFD52}" destId="{B4DA8387-481B-446E-BF58-99BBFE400503}" srcOrd="1" destOrd="0" presId="urn:microsoft.com/office/officeart/2008/layout/VerticalCurvedList"/>
    <dgm:cxn modelId="{36099746-EF85-4625-940F-9E96A396C580}" type="presParOf" srcId="{299F0C76-4199-4383-B039-DCD4865AFD52}" destId="{8F4BC67B-9A0E-4221-9A23-DCC6618B5BD6}" srcOrd="2" destOrd="0" presId="urn:microsoft.com/office/officeart/2008/layout/VerticalCurvedList"/>
    <dgm:cxn modelId="{7E785398-7734-4814-9C91-F5B78EB15D9A}" type="presParOf" srcId="{299F0C76-4199-4383-B039-DCD4865AFD52}" destId="{81E3F270-6C0D-48C2-B183-344BE373989B}" srcOrd="3" destOrd="0" presId="urn:microsoft.com/office/officeart/2008/layout/VerticalCurvedList"/>
    <dgm:cxn modelId="{BB02AFD8-200C-4061-A6FE-B9C524E9F5DB}" type="presParOf" srcId="{81D97CFE-86B9-483A-9531-57CEC5D8918F}" destId="{933EB633-80AD-48A1-A089-57639775A1ED}" srcOrd="1" destOrd="0" presId="urn:microsoft.com/office/officeart/2008/layout/VerticalCurvedList"/>
    <dgm:cxn modelId="{281A2E16-7594-479C-8350-464D8C44B33B}" type="presParOf" srcId="{81D97CFE-86B9-483A-9531-57CEC5D8918F}" destId="{C899A258-BC10-49EA-9883-7538DF561D87}" srcOrd="2" destOrd="0" presId="urn:microsoft.com/office/officeart/2008/layout/VerticalCurvedList"/>
    <dgm:cxn modelId="{DB19E6E9-7ED3-40E0-BFDC-82B59B71BBAE}" type="presParOf" srcId="{C899A258-BC10-49EA-9883-7538DF561D87}" destId="{DCE6596E-243C-4874-870A-4B7267FA1DFD}" srcOrd="0" destOrd="0" presId="urn:microsoft.com/office/officeart/2008/layout/VerticalCurvedList"/>
    <dgm:cxn modelId="{86CC704D-EEEA-41B2-8F5E-6A5DB682496C}" type="presParOf" srcId="{81D97CFE-86B9-483A-9531-57CEC5D8918F}" destId="{3F1CA53D-0BF4-4EB4-BB47-3213D500DC7E}" srcOrd="3" destOrd="0" presId="urn:microsoft.com/office/officeart/2008/layout/VerticalCurvedList"/>
    <dgm:cxn modelId="{2B347F04-602B-4491-A38B-5ACD83C6259F}" type="presParOf" srcId="{81D97CFE-86B9-483A-9531-57CEC5D8918F}" destId="{AEEBE7CF-C8DA-459D-AA4B-198895938894}" srcOrd="4" destOrd="0" presId="urn:microsoft.com/office/officeart/2008/layout/VerticalCurvedList"/>
    <dgm:cxn modelId="{CAA9D68F-E086-43BA-AC48-AC59B000854C}" type="presParOf" srcId="{AEEBE7CF-C8DA-459D-AA4B-198895938894}" destId="{6CD94A4B-3748-499E-B54E-82F31669FE9B}" srcOrd="0" destOrd="0" presId="urn:microsoft.com/office/officeart/2008/layout/VerticalCurvedList"/>
    <dgm:cxn modelId="{0556DAE2-A5BB-41BC-8A20-DE74002F1BAF}" type="presParOf" srcId="{81D97CFE-86B9-483A-9531-57CEC5D8918F}" destId="{2411C23D-6303-4D81-A607-7E71B98A0546}" srcOrd="5" destOrd="0" presId="urn:microsoft.com/office/officeart/2008/layout/VerticalCurvedList"/>
    <dgm:cxn modelId="{40D7F069-8956-4B2A-8A7B-85BE8E2D3E27}" type="presParOf" srcId="{81D97CFE-86B9-483A-9531-57CEC5D8918F}" destId="{6844C0D2-43EA-4C4F-AE23-D4C0F9E2E446}" srcOrd="6" destOrd="0" presId="urn:microsoft.com/office/officeart/2008/layout/VerticalCurvedList"/>
    <dgm:cxn modelId="{321A421A-5AE9-49EF-9E66-5868BB87E323}" type="presParOf" srcId="{6844C0D2-43EA-4C4F-AE23-D4C0F9E2E446}" destId="{F94BEE66-AD7F-4CF2-A143-FBBFEEB39726}" srcOrd="0" destOrd="0" presId="urn:microsoft.com/office/officeart/2008/layout/VerticalCurvedList"/>
    <dgm:cxn modelId="{2BE6CFCA-CA02-415C-B390-97553A3E9030}" type="presParOf" srcId="{81D97CFE-86B9-483A-9531-57CEC5D8918F}" destId="{D09B70A9-50C5-4116-B8E4-298AF4FB37BB}" srcOrd="7" destOrd="0" presId="urn:microsoft.com/office/officeart/2008/layout/VerticalCurvedList"/>
    <dgm:cxn modelId="{B7426761-C35F-40F0-9566-04F06000ECD4}" type="presParOf" srcId="{81D97CFE-86B9-483A-9531-57CEC5D8918F}" destId="{45A031DB-844A-4B13-8929-3C7D6C11E12D}" srcOrd="8" destOrd="0" presId="urn:microsoft.com/office/officeart/2008/layout/VerticalCurvedList"/>
    <dgm:cxn modelId="{EB2BD3B3-7A5C-4900-84BE-9F751CC7AFF3}" type="presParOf" srcId="{45A031DB-844A-4B13-8929-3C7D6C11E12D}" destId="{8222EBA0-33BA-4D2B-A104-4484B25ED8E9}" srcOrd="0" destOrd="0" presId="urn:microsoft.com/office/officeart/2008/layout/VerticalCurvedList"/>
    <dgm:cxn modelId="{4A6CCD21-D214-4A29-9926-8FB007B4A7E2}" type="presParOf" srcId="{81D97CFE-86B9-483A-9531-57CEC5D8918F}" destId="{999E9766-DF05-4869-88CB-F55BE18530ED}" srcOrd="9" destOrd="0" presId="urn:microsoft.com/office/officeart/2008/layout/VerticalCurvedList"/>
    <dgm:cxn modelId="{A4D7CF95-4DA8-4514-A1C1-C1254DFDC32C}" type="presParOf" srcId="{81D97CFE-86B9-483A-9531-57CEC5D8918F}" destId="{13D0D88B-564B-4651-8C0F-F6D69A7FCB21}" srcOrd="10" destOrd="0" presId="urn:microsoft.com/office/officeart/2008/layout/VerticalCurvedList"/>
    <dgm:cxn modelId="{3EC73525-2F07-411B-9C7C-EB8F126894D8}" type="presParOf" srcId="{13D0D88B-564B-4651-8C0F-F6D69A7FCB21}" destId="{67AAE98A-8359-44FB-A69B-CE2FB5BAF668}" srcOrd="0" destOrd="0" presId="urn:microsoft.com/office/officeart/2008/layout/VerticalCurvedList"/>
    <dgm:cxn modelId="{EB140D97-89D2-420F-90D5-A74638867896}" type="presParOf" srcId="{81D97CFE-86B9-483A-9531-57CEC5D8918F}" destId="{A3C1EE44-89EC-4A95-81A2-322246132CB9}" srcOrd="11" destOrd="0" presId="urn:microsoft.com/office/officeart/2008/layout/VerticalCurvedList"/>
    <dgm:cxn modelId="{677CA6EE-6B76-4785-8A6D-784026861C13}" type="presParOf" srcId="{81D97CFE-86B9-483A-9531-57CEC5D8918F}" destId="{56532ECB-F17D-48B4-9393-C341D46498FA}" srcOrd="12" destOrd="0" presId="urn:microsoft.com/office/officeart/2008/layout/VerticalCurvedList"/>
    <dgm:cxn modelId="{C880C896-7CBD-4A0B-A41D-80BE338880C3}" type="presParOf" srcId="{56532ECB-F17D-48B4-9393-C341D46498FA}" destId="{B6518218-80DE-40E3-9337-3064090DC5B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09523FF-AF9E-4EEB-9276-3FA1B1024387}"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ru-RU"/>
        </a:p>
      </dgm:t>
    </dgm:pt>
    <dgm:pt modelId="{219E0F26-71CA-41DF-9935-6248E2259BDD}">
      <dgm:prSet phldrT="[Текст]" custT="1"/>
      <dgm:spPr/>
      <dgm:t>
        <a:bodyPr/>
        <a:lstStyle/>
        <a:p>
          <a:pPr algn="just"/>
          <a:r>
            <a:rPr lang="ru-RU" sz="1600" dirty="0" smtClean="0"/>
            <a:t>Поставщик при отзыве у банка лицензии обязан в течение 1 месяца предоставить новое обеспечение</a:t>
          </a:r>
          <a:endParaRPr lang="ru-RU" sz="1600" dirty="0"/>
        </a:p>
      </dgm:t>
    </dgm:pt>
    <dgm:pt modelId="{836E39A1-CC5A-4D81-A9D4-E1E8872CFEAF}" type="parTrans" cxnId="{A859C50D-5833-49E2-8160-84B8BBF12F0B}">
      <dgm:prSet/>
      <dgm:spPr/>
      <dgm:t>
        <a:bodyPr/>
        <a:lstStyle/>
        <a:p>
          <a:endParaRPr lang="ru-RU"/>
        </a:p>
      </dgm:t>
    </dgm:pt>
    <dgm:pt modelId="{2A53B808-6275-400B-9788-5FC43F76C13F}" type="sibTrans" cxnId="{A859C50D-5833-49E2-8160-84B8BBF12F0B}">
      <dgm:prSet/>
      <dgm:spPr/>
      <dgm:t>
        <a:bodyPr/>
        <a:lstStyle/>
        <a:p>
          <a:endParaRPr lang="ru-RU"/>
        </a:p>
      </dgm:t>
    </dgm:pt>
    <dgm:pt modelId="{4C26C83A-A4A3-4026-AB7F-3DF02F914B3D}">
      <dgm:prSet custT="1"/>
      <dgm:spPr/>
      <dgm:t>
        <a:bodyPr/>
        <a:lstStyle/>
        <a:p>
          <a:pPr algn="just"/>
          <a:r>
            <a:rPr lang="ru-RU" sz="1600" dirty="0" smtClean="0"/>
            <a:t>Уменьшение размера обеспечения в виде банковской гарантии осуществляется путем отказа заказчика от части своих прав по этой гарантии</a:t>
          </a:r>
          <a:endParaRPr lang="ru-RU" sz="1600" dirty="0"/>
        </a:p>
      </dgm:t>
    </dgm:pt>
    <dgm:pt modelId="{92350994-B8C0-448F-A594-66FEAC3CAF69}" type="parTrans" cxnId="{F182238F-991F-416A-A2CA-8C77E02A7732}">
      <dgm:prSet/>
      <dgm:spPr/>
      <dgm:t>
        <a:bodyPr/>
        <a:lstStyle/>
        <a:p>
          <a:endParaRPr lang="ru-RU"/>
        </a:p>
      </dgm:t>
    </dgm:pt>
    <dgm:pt modelId="{AA09AB0D-B414-49D6-85B0-5D2CB673D4D2}" type="sibTrans" cxnId="{F182238F-991F-416A-A2CA-8C77E02A7732}">
      <dgm:prSet/>
      <dgm:spPr/>
      <dgm:t>
        <a:bodyPr/>
        <a:lstStyle/>
        <a:p>
          <a:endParaRPr lang="ru-RU"/>
        </a:p>
      </dgm:t>
    </dgm:pt>
    <dgm:pt modelId="{6C823360-F219-4D53-B0A2-CFA81F28BBBF}">
      <dgm:prSet custT="1"/>
      <dgm:spPr/>
      <dgm:t>
        <a:bodyPr/>
        <a:lstStyle/>
        <a:p>
          <a:r>
            <a:rPr lang="ru-RU" sz="1600" dirty="0" smtClean="0"/>
            <a:t>Поставщик вправе изменить способ обеспечения исполнения контракта и (или) предоставить заказчику взамен ранее предоставленного обеспечения новое, размер которого может быть уменьшен</a:t>
          </a:r>
          <a:endParaRPr lang="ru-RU" sz="1600" dirty="0"/>
        </a:p>
      </dgm:t>
    </dgm:pt>
    <dgm:pt modelId="{31BAD625-29FF-4D14-9497-B51EC803A6F6}" type="parTrans" cxnId="{4AA9C462-EAB3-4BEB-BB88-E1C74C2A184B}">
      <dgm:prSet/>
      <dgm:spPr/>
      <dgm:t>
        <a:bodyPr/>
        <a:lstStyle/>
        <a:p>
          <a:endParaRPr lang="ru-RU"/>
        </a:p>
      </dgm:t>
    </dgm:pt>
    <dgm:pt modelId="{7A145E45-5AA9-4D48-8274-D071CF8EF4F4}" type="sibTrans" cxnId="{4AA9C462-EAB3-4BEB-BB88-E1C74C2A184B}">
      <dgm:prSet/>
      <dgm:spPr/>
      <dgm:t>
        <a:bodyPr/>
        <a:lstStyle/>
        <a:p>
          <a:endParaRPr lang="ru-RU"/>
        </a:p>
      </dgm:t>
    </dgm:pt>
    <dgm:pt modelId="{C3D728E9-6D21-4C6C-AF94-F37C85D3478C}">
      <dgm:prSet custT="1"/>
      <dgm:spPr/>
      <dgm:t>
        <a:bodyPr/>
        <a:lstStyle/>
        <a:p>
          <a:r>
            <a:rPr lang="ru-RU" sz="1600" dirty="0" smtClean="0"/>
            <a:t>Если есть требование об обеспечении гарантийных обязательств,  то документы о приемке ТРУ оформляются только после предоставления такого обеспечения</a:t>
          </a:r>
          <a:endParaRPr lang="ru-RU" sz="1600" dirty="0"/>
        </a:p>
      </dgm:t>
    </dgm:pt>
    <dgm:pt modelId="{55FD9015-36E0-46FB-894E-E4B05979B976}" type="parTrans" cxnId="{353AA2C0-6717-4D5A-86E4-43796C6FCB71}">
      <dgm:prSet/>
      <dgm:spPr/>
      <dgm:t>
        <a:bodyPr/>
        <a:lstStyle/>
        <a:p>
          <a:endParaRPr lang="ru-RU"/>
        </a:p>
      </dgm:t>
    </dgm:pt>
    <dgm:pt modelId="{077B1C2E-BA08-4357-8545-B503BE797872}" type="sibTrans" cxnId="{353AA2C0-6717-4D5A-86E4-43796C6FCB71}">
      <dgm:prSet/>
      <dgm:spPr/>
      <dgm:t>
        <a:bodyPr/>
        <a:lstStyle/>
        <a:p>
          <a:endParaRPr lang="ru-RU"/>
        </a:p>
      </dgm:t>
    </dgm:pt>
    <dgm:pt modelId="{B3FB4560-1C75-4F04-A0D3-14EA99740B57}">
      <dgm:prSet phldrT="[Текст]" custT="1"/>
      <dgm:spPr/>
      <dgm:t>
        <a:bodyPr/>
        <a:lstStyle/>
        <a:p>
          <a:pPr algn="just"/>
          <a:r>
            <a:rPr lang="ru-RU" sz="1600" dirty="0" smtClean="0"/>
            <a:t>Банковская гарантия может предоставляться для обеспечения гарантийных обязательств </a:t>
          </a:r>
          <a:endParaRPr lang="ru-RU" sz="1600" dirty="0"/>
        </a:p>
      </dgm:t>
    </dgm:pt>
    <dgm:pt modelId="{49A79B80-31A6-4FBE-879A-3B2282543339}" type="parTrans" cxnId="{92CEE842-9613-4205-B9EF-4C53F9503546}">
      <dgm:prSet/>
      <dgm:spPr/>
      <dgm:t>
        <a:bodyPr/>
        <a:lstStyle/>
        <a:p>
          <a:endParaRPr lang="ru-RU"/>
        </a:p>
      </dgm:t>
    </dgm:pt>
    <dgm:pt modelId="{93290240-0B88-4211-BE78-60F42706834F}" type="sibTrans" cxnId="{92CEE842-9613-4205-B9EF-4C53F9503546}">
      <dgm:prSet/>
      <dgm:spPr/>
      <dgm:t>
        <a:bodyPr/>
        <a:lstStyle/>
        <a:p>
          <a:endParaRPr lang="ru-RU"/>
        </a:p>
      </dgm:t>
    </dgm:pt>
    <dgm:pt modelId="{2B9B17A4-2B45-47CF-B2FA-D31252E84687}" type="pres">
      <dgm:prSet presAssocID="{509523FF-AF9E-4EEB-9276-3FA1B1024387}" presName="Name0" presStyleCnt="0">
        <dgm:presLayoutVars>
          <dgm:chMax val="7"/>
          <dgm:chPref val="7"/>
          <dgm:dir/>
        </dgm:presLayoutVars>
      </dgm:prSet>
      <dgm:spPr/>
      <dgm:t>
        <a:bodyPr/>
        <a:lstStyle/>
        <a:p>
          <a:endParaRPr lang="ru-RU"/>
        </a:p>
      </dgm:t>
    </dgm:pt>
    <dgm:pt modelId="{0D5CB728-C0E5-4DD5-8831-553E7131534A}" type="pres">
      <dgm:prSet presAssocID="{509523FF-AF9E-4EEB-9276-3FA1B1024387}" presName="Name1" presStyleCnt="0"/>
      <dgm:spPr/>
    </dgm:pt>
    <dgm:pt modelId="{684C3533-75DB-4515-AB87-B14D62EF216F}" type="pres">
      <dgm:prSet presAssocID="{509523FF-AF9E-4EEB-9276-3FA1B1024387}" presName="cycle" presStyleCnt="0"/>
      <dgm:spPr/>
    </dgm:pt>
    <dgm:pt modelId="{A60FF692-09C4-462A-977E-B7CF0D8500DE}" type="pres">
      <dgm:prSet presAssocID="{509523FF-AF9E-4EEB-9276-3FA1B1024387}" presName="srcNode" presStyleLbl="node1" presStyleIdx="0" presStyleCnt="5"/>
      <dgm:spPr/>
    </dgm:pt>
    <dgm:pt modelId="{F769E677-D7EA-47F8-8A3F-BD602024A0D4}" type="pres">
      <dgm:prSet presAssocID="{509523FF-AF9E-4EEB-9276-3FA1B1024387}" presName="conn" presStyleLbl="parChTrans1D2" presStyleIdx="0" presStyleCnt="1"/>
      <dgm:spPr/>
      <dgm:t>
        <a:bodyPr/>
        <a:lstStyle/>
        <a:p>
          <a:endParaRPr lang="ru-RU"/>
        </a:p>
      </dgm:t>
    </dgm:pt>
    <dgm:pt modelId="{89804CDC-3B46-4809-8FBF-8810E0D46EFE}" type="pres">
      <dgm:prSet presAssocID="{509523FF-AF9E-4EEB-9276-3FA1B1024387}" presName="extraNode" presStyleLbl="node1" presStyleIdx="0" presStyleCnt="5"/>
      <dgm:spPr/>
    </dgm:pt>
    <dgm:pt modelId="{B3777BDA-EB17-47B1-8419-D08E4D7F8E8E}" type="pres">
      <dgm:prSet presAssocID="{509523FF-AF9E-4EEB-9276-3FA1B1024387}" presName="dstNode" presStyleLbl="node1" presStyleIdx="0" presStyleCnt="5"/>
      <dgm:spPr/>
    </dgm:pt>
    <dgm:pt modelId="{309900AE-DCB0-445F-AB01-45B8E8F6C5AB}" type="pres">
      <dgm:prSet presAssocID="{B3FB4560-1C75-4F04-A0D3-14EA99740B57}" presName="text_1" presStyleLbl="node1" presStyleIdx="0" presStyleCnt="5">
        <dgm:presLayoutVars>
          <dgm:bulletEnabled val="1"/>
        </dgm:presLayoutVars>
      </dgm:prSet>
      <dgm:spPr/>
      <dgm:t>
        <a:bodyPr/>
        <a:lstStyle/>
        <a:p>
          <a:endParaRPr lang="ru-RU"/>
        </a:p>
      </dgm:t>
    </dgm:pt>
    <dgm:pt modelId="{FAACF007-2E25-49FC-B3B7-879C354E2FDF}" type="pres">
      <dgm:prSet presAssocID="{B3FB4560-1C75-4F04-A0D3-14EA99740B57}" presName="accent_1" presStyleCnt="0"/>
      <dgm:spPr/>
    </dgm:pt>
    <dgm:pt modelId="{5B1FDF32-7FB3-4DD1-B06D-6F78698FD5FF}" type="pres">
      <dgm:prSet presAssocID="{B3FB4560-1C75-4F04-A0D3-14EA99740B57}" presName="accentRepeatNode" presStyleLbl="solidFgAcc1" presStyleIdx="0" presStyleCnt="5"/>
      <dgm:spPr>
        <a:solidFill>
          <a:srgbClr val="00B0F0"/>
        </a:solidFill>
      </dgm:spPr>
    </dgm:pt>
    <dgm:pt modelId="{A1EBD8E7-6D9F-464F-BAC5-0697115CB6D1}" type="pres">
      <dgm:prSet presAssocID="{219E0F26-71CA-41DF-9935-6248E2259BDD}" presName="text_2" presStyleLbl="node1" presStyleIdx="1" presStyleCnt="5" custLinFactNeighborX="551" custLinFactNeighborY="-15061">
        <dgm:presLayoutVars>
          <dgm:bulletEnabled val="1"/>
        </dgm:presLayoutVars>
      </dgm:prSet>
      <dgm:spPr/>
      <dgm:t>
        <a:bodyPr/>
        <a:lstStyle/>
        <a:p>
          <a:endParaRPr lang="ru-RU"/>
        </a:p>
      </dgm:t>
    </dgm:pt>
    <dgm:pt modelId="{93F36952-49D6-4F74-9245-BAE62268BC75}" type="pres">
      <dgm:prSet presAssocID="{219E0F26-71CA-41DF-9935-6248E2259BDD}" presName="accent_2" presStyleCnt="0"/>
      <dgm:spPr/>
    </dgm:pt>
    <dgm:pt modelId="{92242B7B-9B42-431C-AC5F-8211D6577DF6}" type="pres">
      <dgm:prSet presAssocID="{219E0F26-71CA-41DF-9935-6248E2259BDD}" presName="accentRepeatNode" presStyleLbl="solidFgAcc1" presStyleIdx="1" presStyleCnt="5" custLinFactNeighborX="-4386" custLinFactNeighborY="-12612"/>
      <dgm:spPr>
        <a:solidFill>
          <a:srgbClr val="7030A0"/>
        </a:solidFill>
      </dgm:spPr>
    </dgm:pt>
    <dgm:pt modelId="{2950ED39-4509-4516-B10E-4FC7CB76318A}" type="pres">
      <dgm:prSet presAssocID="{4C26C83A-A4A3-4026-AB7F-3DF02F914B3D}" presName="text_3" presStyleLbl="node1" presStyleIdx="2" presStyleCnt="5" custScaleY="124555" custLinFactNeighborX="794" custLinFactNeighborY="-20692">
        <dgm:presLayoutVars>
          <dgm:bulletEnabled val="1"/>
        </dgm:presLayoutVars>
      </dgm:prSet>
      <dgm:spPr/>
      <dgm:t>
        <a:bodyPr/>
        <a:lstStyle/>
        <a:p>
          <a:endParaRPr lang="ru-RU"/>
        </a:p>
      </dgm:t>
    </dgm:pt>
    <dgm:pt modelId="{7BBA58B3-9380-4F97-A9AE-365CEE8423B0}" type="pres">
      <dgm:prSet presAssocID="{4C26C83A-A4A3-4026-AB7F-3DF02F914B3D}" presName="accent_3" presStyleCnt="0"/>
      <dgm:spPr/>
    </dgm:pt>
    <dgm:pt modelId="{12C94C8F-764F-4E67-8312-6E0CB477BF87}" type="pres">
      <dgm:prSet presAssocID="{4C26C83A-A4A3-4026-AB7F-3DF02F914B3D}" presName="accentRepeatNode" presStyleLbl="solidFgAcc1" presStyleIdx="2" presStyleCnt="5" custLinFactNeighborX="-854" custLinFactNeighborY="-16376"/>
      <dgm:spPr>
        <a:solidFill>
          <a:srgbClr val="FFC000"/>
        </a:solidFill>
      </dgm:spPr>
    </dgm:pt>
    <dgm:pt modelId="{6B3596E7-A830-4A92-8C0D-A314F022E6C0}" type="pres">
      <dgm:prSet presAssocID="{6C823360-F219-4D53-B0A2-CFA81F28BBBF}" presName="text_4" presStyleLbl="node1" presStyleIdx="3" presStyleCnt="5" custScaleY="148942">
        <dgm:presLayoutVars>
          <dgm:bulletEnabled val="1"/>
        </dgm:presLayoutVars>
      </dgm:prSet>
      <dgm:spPr/>
      <dgm:t>
        <a:bodyPr/>
        <a:lstStyle/>
        <a:p>
          <a:endParaRPr lang="ru-RU"/>
        </a:p>
      </dgm:t>
    </dgm:pt>
    <dgm:pt modelId="{26266120-9670-4C0A-8641-53B1925E6981}" type="pres">
      <dgm:prSet presAssocID="{6C823360-F219-4D53-B0A2-CFA81F28BBBF}" presName="accent_4" presStyleCnt="0"/>
      <dgm:spPr/>
    </dgm:pt>
    <dgm:pt modelId="{EE03077B-85F3-4EA9-9EE5-BDB4271E54BF}" type="pres">
      <dgm:prSet presAssocID="{6C823360-F219-4D53-B0A2-CFA81F28BBBF}" presName="accentRepeatNode" presStyleLbl="solidFgAcc1" presStyleIdx="3" presStyleCnt="5"/>
      <dgm:spPr>
        <a:solidFill>
          <a:srgbClr val="00CC00"/>
        </a:solidFill>
      </dgm:spPr>
    </dgm:pt>
    <dgm:pt modelId="{ED0642D5-0A9D-46F0-A89A-F3D39E6FDE79}" type="pres">
      <dgm:prSet presAssocID="{C3D728E9-6D21-4C6C-AF94-F37C85D3478C}" presName="text_5" presStyleLbl="node1" presStyleIdx="4" presStyleCnt="5" custScaleY="132141">
        <dgm:presLayoutVars>
          <dgm:bulletEnabled val="1"/>
        </dgm:presLayoutVars>
      </dgm:prSet>
      <dgm:spPr/>
      <dgm:t>
        <a:bodyPr/>
        <a:lstStyle/>
        <a:p>
          <a:endParaRPr lang="ru-RU"/>
        </a:p>
      </dgm:t>
    </dgm:pt>
    <dgm:pt modelId="{A381D721-81D3-4037-BCA9-F0350987AEC0}" type="pres">
      <dgm:prSet presAssocID="{C3D728E9-6D21-4C6C-AF94-F37C85D3478C}" presName="accent_5" presStyleCnt="0"/>
      <dgm:spPr/>
    </dgm:pt>
    <dgm:pt modelId="{5DCD0843-F0F0-4077-9213-020827E2145A}" type="pres">
      <dgm:prSet presAssocID="{C3D728E9-6D21-4C6C-AF94-F37C85D3478C}" presName="accentRepeatNode" presStyleLbl="solidFgAcc1" presStyleIdx="4" presStyleCnt="5"/>
      <dgm:spPr>
        <a:solidFill>
          <a:srgbClr val="FF0000"/>
        </a:solidFill>
      </dgm:spPr>
    </dgm:pt>
  </dgm:ptLst>
  <dgm:cxnLst>
    <dgm:cxn modelId="{5416ED72-0D4D-4166-BB4A-4F3A6513982D}" type="presOf" srcId="{6C823360-F219-4D53-B0A2-CFA81F28BBBF}" destId="{6B3596E7-A830-4A92-8C0D-A314F022E6C0}" srcOrd="0" destOrd="0" presId="urn:microsoft.com/office/officeart/2008/layout/VerticalCurvedList"/>
    <dgm:cxn modelId="{4AA9C462-EAB3-4BEB-BB88-E1C74C2A184B}" srcId="{509523FF-AF9E-4EEB-9276-3FA1B1024387}" destId="{6C823360-F219-4D53-B0A2-CFA81F28BBBF}" srcOrd="3" destOrd="0" parTransId="{31BAD625-29FF-4D14-9497-B51EC803A6F6}" sibTransId="{7A145E45-5AA9-4D48-8274-D071CF8EF4F4}"/>
    <dgm:cxn modelId="{A859C50D-5833-49E2-8160-84B8BBF12F0B}" srcId="{509523FF-AF9E-4EEB-9276-3FA1B1024387}" destId="{219E0F26-71CA-41DF-9935-6248E2259BDD}" srcOrd="1" destOrd="0" parTransId="{836E39A1-CC5A-4D81-A9D4-E1E8872CFEAF}" sibTransId="{2A53B808-6275-400B-9788-5FC43F76C13F}"/>
    <dgm:cxn modelId="{3873E445-7931-4962-8C51-6050EF6F354B}" type="presOf" srcId="{C3D728E9-6D21-4C6C-AF94-F37C85D3478C}" destId="{ED0642D5-0A9D-46F0-A89A-F3D39E6FDE79}" srcOrd="0" destOrd="0" presId="urn:microsoft.com/office/officeart/2008/layout/VerticalCurvedList"/>
    <dgm:cxn modelId="{7AE8772D-AA89-436D-87EE-0B5E5E90BD82}" type="presOf" srcId="{219E0F26-71CA-41DF-9935-6248E2259BDD}" destId="{A1EBD8E7-6D9F-464F-BAC5-0697115CB6D1}" srcOrd="0" destOrd="0" presId="urn:microsoft.com/office/officeart/2008/layout/VerticalCurvedList"/>
    <dgm:cxn modelId="{353AA2C0-6717-4D5A-86E4-43796C6FCB71}" srcId="{509523FF-AF9E-4EEB-9276-3FA1B1024387}" destId="{C3D728E9-6D21-4C6C-AF94-F37C85D3478C}" srcOrd="4" destOrd="0" parTransId="{55FD9015-36E0-46FB-894E-E4B05979B976}" sibTransId="{077B1C2E-BA08-4357-8545-B503BE797872}"/>
    <dgm:cxn modelId="{6871CD52-24C0-486F-AE17-0B1D521E513D}" type="presOf" srcId="{93290240-0B88-4211-BE78-60F42706834F}" destId="{F769E677-D7EA-47F8-8A3F-BD602024A0D4}" srcOrd="0" destOrd="0" presId="urn:microsoft.com/office/officeart/2008/layout/VerticalCurvedList"/>
    <dgm:cxn modelId="{92CEE842-9613-4205-B9EF-4C53F9503546}" srcId="{509523FF-AF9E-4EEB-9276-3FA1B1024387}" destId="{B3FB4560-1C75-4F04-A0D3-14EA99740B57}" srcOrd="0" destOrd="0" parTransId="{49A79B80-31A6-4FBE-879A-3B2282543339}" sibTransId="{93290240-0B88-4211-BE78-60F42706834F}"/>
    <dgm:cxn modelId="{75993098-2A10-4F82-AF33-B5F076B83273}" type="presOf" srcId="{B3FB4560-1C75-4F04-A0D3-14EA99740B57}" destId="{309900AE-DCB0-445F-AB01-45B8E8F6C5AB}" srcOrd="0" destOrd="0" presId="urn:microsoft.com/office/officeart/2008/layout/VerticalCurvedList"/>
    <dgm:cxn modelId="{A567F8EA-53A2-49FB-9C80-4CFE3FA23562}" type="presOf" srcId="{4C26C83A-A4A3-4026-AB7F-3DF02F914B3D}" destId="{2950ED39-4509-4516-B10E-4FC7CB76318A}" srcOrd="0" destOrd="0" presId="urn:microsoft.com/office/officeart/2008/layout/VerticalCurvedList"/>
    <dgm:cxn modelId="{F2524B23-0DE7-4A47-9213-02193F779383}" type="presOf" srcId="{509523FF-AF9E-4EEB-9276-3FA1B1024387}" destId="{2B9B17A4-2B45-47CF-B2FA-D31252E84687}" srcOrd="0" destOrd="0" presId="urn:microsoft.com/office/officeart/2008/layout/VerticalCurvedList"/>
    <dgm:cxn modelId="{F182238F-991F-416A-A2CA-8C77E02A7732}" srcId="{509523FF-AF9E-4EEB-9276-3FA1B1024387}" destId="{4C26C83A-A4A3-4026-AB7F-3DF02F914B3D}" srcOrd="2" destOrd="0" parTransId="{92350994-B8C0-448F-A594-66FEAC3CAF69}" sibTransId="{AA09AB0D-B414-49D6-85B0-5D2CB673D4D2}"/>
    <dgm:cxn modelId="{FB7A3A5F-34BF-4E91-92BE-17EB01DC66DD}" type="presParOf" srcId="{2B9B17A4-2B45-47CF-B2FA-D31252E84687}" destId="{0D5CB728-C0E5-4DD5-8831-553E7131534A}" srcOrd="0" destOrd="0" presId="urn:microsoft.com/office/officeart/2008/layout/VerticalCurvedList"/>
    <dgm:cxn modelId="{2137A4F4-DB26-4B2D-AD7F-87B5D1927B95}" type="presParOf" srcId="{0D5CB728-C0E5-4DD5-8831-553E7131534A}" destId="{684C3533-75DB-4515-AB87-B14D62EF216F}" srcOrd="0" destOrd="0" presId="urn:microsoft.com/office/officeart/2008/layout/VerticalCurvedList"/>
    <dgm:cxn modelId="{53176D3C-4AC8-44B6-AF17-13F73B26B479}" type="presParOf" srcId="{684C3533-75DB-4515-AB87-B14D62EF216F}" destId="{A60FF692-09C4-462A-977E-B7CF0D8500DE}" srcOrd="0" destOrd="0" presId="urn:microsoft.com/office/officeart/2008/layout/VerticalCurvedList"/>
    <dgm:cxn modelId="{4EA8862F-4EF2-40A1-AC0A-1740FABCD9F5}" type="presParOf" srcId="{684C3533-75DB-4515-AB87-B14D62EF216F}" destId="{F769E677-D7EA-47F8-8A3F-BD602024A0D4}" srcOrd="1" destOrd="0" presId="urn:microsoft.com/office/officeart/2008/layout/VerticalCurvedList"/>
    <dgm:cxn modelId="{2085A959-253E-4034-B35E-594B42468423}" type="presParOf" srcId="{684C3533-75DB-4515-AB87-B14D62EF216F}" destId="{89804CDC-3B46-4809-8FBF-8810E0D46EFE}" srcOrd="2" destOrd="0" presId="urn:microsoft.com/office/officeart/2008/layout/VerticalCurvedList"/>
    <dgm:cxn modelId="{B6B3C2E6-89D1-4A00-BF8B-42D18FDC1D42}" type="presParOf" srcId="{684C3533-75DB-4515-AB87-B14D62EF216F}" destId="{B3777BDA-EB17-47B1-8419-D08E4D7F8E8E}" srcOrd="3" destOrd="0" presId="urn:microsoft.com/office/officeart/2008/layout/VerticalCurvedList"/>
    <dgm:cxn modelId="{5356373F-BA75-436E-81B0-10D62A778AFD}" type="presParOf" srcId="{0D5CB728-C0E5-4DD5-8831-553E7131534A}" destId="{309900AE-DCB0-445F-AB01-45B8E8F6C5AB}" srcOrd="1" destOrd="0" presId="urn:microsoft.com/office/officeart/2008/layout/VerticalCurvedList"/>
    <dgm:cxn modelId="{B9DCE67E-6120-45C9-A54B-C791B030C603}" type="presParOf" srcId="{0D5CB728-C0E5-4DD5-8831-553E7131534A}" destId="{FAACF007-2E25-49FC-B3B7-879C354E2FDF}" srcOrd="2" destOrd="0" presId="urn:microsoft.com/office/officeart/2008/layout/VerticalCurvedList"/>
    <dgm:cxn modelId="{262DE32A-53B1-4E50-89E7-96800151993A}" type="presParOf" srcId="{FAACF007-2E25-49FC-B3B7-879C354E2FDF}" destId="{5B1FDF32-7FB3-4DD1-B06D-6F78698FD5FF}" srcOrd="0" destOrd="0" presId="urn:microsoft.com/office/officeart/2008/layout/VerticalCurvedList"/>
    <dgm:cxn modelId="{F92373B1-D746-4281-890C-E3879055E489}" type="presParOf" srcId="{0D5CB728-C0E5-4DD5-8831-553E7131534A}" destId="{A1EBD8E7-6D9F-464F-BAC5-0697115CB6D1}" srcOrd="3" destOrd="0" presId="urn:microsoft.com/office/officeart/2008/layout/VerticalCurvedList"/>
    <dgm:cxn modelId="{D549184A-0154-4152-8F65-D173A651F795}" type="presParOf" srcId="{0D5CB728-C0E5-4DD5-8831-553E7131534A}" destId="{93F36952-49D6-4F74-9245-BAE62268BC75}" srcOrd="4" destOrd="0" presId="urn:microsoft.com/office/officeart/2008/layout/VerticalCurvedList"/>
    <dgm:cxn modelId="{59B1377B-15D0-426D-8D63-122EF938744B}" type="presParOf" srcId="{93F36952-49D6-4F74-9245-BAE62268BC75}" destId="{92242B7B-9B42-431C-AC5F-8211D6577DF6}" srcOrd="0" destOrd="0" presId="urn:microsoft.com/office/officeart/2008/layout/VerticalCurvedList"/>
    <dgm:cxn modelId="{8F71BFA3-5553-4555-9755-7F29FF739868}" type="presParOf" srcId="{0D5CB728-C0E5-4DD5-8831-553E7131534A}" destId="{2950ED39-4509-4516-B10E-4FC7CB76318A}" srcOrd="5" destOrd="0" presId="urn:microsoft.com/office/officeart/2008/layout/VerticalCurvedList"/>
    <dgm:cxn modelId="{0BC083A7-00B6-45D1-8A27-808DC83CD354}" type="presParOf" srcId="{0D5CB728-C0E5-4DD5-8831-553E7131534A}" destId="{7BBA58B3-9380-4F97-A9AE-365CEE8423B0}" srcOrd="6" destOrd="0" presId="urn:microsoft.com/office/officeart/2008/layout/VerticalCurvedList"/>
    <dgm:cxn modelId="{7B096AE6-1675-4855-8034-359A293EB353}" type="presParOf" srcId="{7BBA58B3-9380-4F97-A9AE-365CEE8423B0}" destId="{12C94C8F-764F-4E67-8312-6E0CB477BF87}" srcOrd="0" destOrd="0" presId="urn:microsoft.com/office/officeart/2008/layout/VerticalCurvedList"/>
    <dgm:cxn modelId="{DEA6EB27-F464-460A-9E7C-63B46920C361}" type="presParOf" srcId="{0D5CB728-C0E5-4DD5-8831-553E7131534A}" destId="{6B3596E7-A830-4A92-8C0D-A314F022E6C0}" srcOrd="7" destOrd="0" presId="urn:microsoft.com/office/officeart/2008/layout/VerticalCurvedList"/>
    <dgm:cxn modelId="{D348CEDE-C5DD-4C9B-925B-26CF21821531}" type="presParOf" srcId="{0D5CB728-C0E5-4DD5-8831-553E7131534A}" destId="{26266120-9670-4C0A-8641-53B1925E6981}" srcOrd="8" destOrd="0" presId="urn:microsoft.com/office/officeart/2008/layout/VerticalCurvedList"/>
    <dgm:cxn modelId="{1C7EBE74-D79B-4088-AF13-85D2B4866488}" type="presParOf" srcId="{26266120-9670-4C0A-8641-53B1925E6981}" destId="{EE03077B-85F3-4EA9-9EE5-BDB4271E54BF}" srcOrd="0" destOrd="0" presId="urn:microsoft.com/office/officeart/2008/layout/VerticalCurvedList"/>
    <dgm:cxn modelId="{98A56951-93AF-44E8-B152-2AFD2AC8380A}" type="presParOf" srcId="{0D5CB728-C0E5-4DD5-8831-553E7131534A}" destId="{ED0642D5-0A9D-46F0-A89A-F3D39E6FDE79}" srcOrd="9" destOrd="0" presId="urn:microsoft.com/office/officeart/2008/layout/VerticalCurvedList"/>
    <dgm:cxn modelId="{2611A4B8-2AA2-4EB4-AD9E-448930D26993}" type="presParOf" srcId="{0D5CB728-C0E5-4DD5-8831-553E7131534A}" destId="{A381D721-81D3-4037-BCA9-F0350987AEC0}" srcOrd="10" destOrd="0" presId="urn:microsoft.com/office/officeart/2008/layout/VerticalCurvedList"/>
    <dgm:cxn modelId="{F951884D-21E9-4094-A5D2-6EF7932A93AF}" type="presParOf" srcId="{A381D721-81D3-4037-BCA9-F0350987AEC0}" destId="{5DCD0843-F0F0-4077-9213-020827E2145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E2CCFFB-2356-448A-ACE0-FA1300589186}"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ru-RU"/>
        </a:p>
      </dgm:t>
    </dgm:pt>
    <dgm:pt modelId="{C2C5B7E3-B4CF-493C-9FF4-E7434AEDA2DF}">
      <dgm:prSet custT="1"/>
      <dgm:spPr/>
      <dgm:t>
        <a:bodyPr/>
        <a:lstStyle/>
        <a:p>
          <a:pPr rtl="0"/>
          <a:r>
            <a:rPr lang="ru-RU" sz="2800" dirty="0" smtClean="0"/>
            <a:t>Уточняется понятие «контракт»</a:t>
          </a:r>
          <a:endParaRPr lang="ru-RU" sz="2800" dirty="0"/>
        </a:p>
      </dgm:t>
    </dgm:pt>
    <dgm:pt modelId="{C5A2CB45-3F6A-4623-A137-4B4D9FC5EA90}" type="parTrans" cxnId="{DC6C070F-0C0F-4A3E-AC7A-C779EA41DB12}">
      <dgm:prSet/>
      <dgm:spPr/>
      <dgm:t>
        <a:bodyPr/>
        <a:lstStyle/>
        <a:p>
          <a:endParaRPr lang="ru-RU"/>
        </a:p>
      </dgm:t>
    </dgm:pt>
    <dgm:pt modelId="{FD1B481D-702A-4CDF-92E9-6E6981083AFE}" type="sibTrans" cxnId="{DC6C070F-0C0F-4A3E-AC7A-C779EA41DB12}">
      <dgm:prSet/>
      <dgm:spPr/>
      <dgm:t>
        <a:bodyPr/>
        <a:lstStyle/>
        <a:p>
          <a:endParaRPr lang="ru-RU"/>
        </a:p>
      </dgm:t>
    </dgm:pt>
    <dgm:pt modelId="{CC2CC983-A63F-479B-BC70-D00C870E0879}">
      <dgm:prSet custT="1"/>
      <dgm:spPr/>
      <dgm:t>
        <a:bodyPr/>
        <a:lstStyle/>
        <a:p>
          <a:pPr rtl="0"/>
          <a:r>
            <a:rPr lang="ru-RU" sz="1000" dirty="0" smtClean="0"/>
            <a:t>Теперь «государственный контракт» , «муниципальный контракт» – это гражданско-правовой договор, предметом которого являются поставка товара, выполнение работы, оказание услуги (в том числе приобретение недвижимого имущества или аренда имущества) и который заключен от имени Российской Федерации, субъекта Российской Федерации (государственный контракт), муниципального образования (муниципальный контракт) государственным или муниципальным заказчиком для обеспечения соответственно государственных нужд, муниципальных нужд</a:t>
          </a:r>
          <a:endParaRPr lang="ru-RU" sz="1000" dirty="0"/>
        </a:p>
      </dgm:t>
    </dgm:pt>
    <dgm:pt modelId="{81948FCB-A74E-4416-B65E-7FB26907E308}" type="parTrans" cxnId="{7DDA75B4-95C0-4C60-A274-E57FE4A8BE7F}">
      <dgm:prSet/>
      <dgm:spPr/>
      <dgm:t>
        <a:bodyPr/>
        <a:lstStyle/>
        <a:p>
          <a:endParaRPr lang="ru-RU"/>
        </a:p>
      </dgm:t>
    </dgm:pt>
    <dgm:pt modelId="{1F0D584F-8293-4C32-9E75-7BE30427DF3F}" type="sibTrans" cxnId="{7DDA75B4-95C0-4C60-A274-E57FE4A8BE7F}">
      <dgm:prSet/>
      <dgm:spPr/>
      <dgm:t>
        <a:bodyPr/>
        <a:lstStyle/>
        <a:p>
          <a:endParaRPr lang="ru-RU"/>
        </a:p>
      </dgm:t>
    </dgm:pt>
    <dgm:pt modelId="{8FFB9DF2-E541-48EF-B0B5-224236213DFD}">
      <dgm:prSet/>
      <dgm:spPr/>
      <dgm:t>
        <a:bodyPr/>
        <a:lstStyle/>
        <a:p>
          <a:pPr rtl="0"/>
          <a:r>
            <a:rPr lang="ru-RU" dirty="0" smtClean="0"/>
            <a:t>Просто «контракт» - государственный или муниципальный контракт либо гражданско-правовой договор, предметом которого являются поставка товара, выполнение работы, оказание услуги (в том числе приобретение недвижимого имущества или аренда имущества) и который заключен бюджетным учреждением, государственным или муниципальным унитарным предприятием либо иным юридическим лицом.</a:t>
          </a:r>
          <a:endParaRPr lang="ru-RU" dirty="0"/>
        </a:p>
      </dgm:t>
    </dgm:pt>
    <dgm:pt modelId="{157226FD-6BB9-45B3-87C7-5FD466B39FEF}" type="parTrans" cxnId="{CBC143A2-89A3-450E-8427-532B1E9FDF5F}">
      <dgm:prSet/>
      <dgm:spPr/>
      <dgm:t>
        <a:bodyPr/>
        <a:lstStyle/>
        <a:p>
          <a:endParaRPr lang="ru-RU"/>
        </a:p>
      </dgm:t>
    </dgm:pt>
    <dgm:pt modelId="{5649BE56-6B88-4458-8EC6-7E0FDC798B63}" type="sibTrans" cxnId="{CBC143A2-89A3-450E-8427-532B1E9FDF5F}">
      <dgm:prSet/>
      <dgm:spPr/>
      <dgm:t>
        <a:bodyPr/>
        <a:lstStyle/>
        <a:p>
          <a:endParaRPr lang="ru-RU"/>
        </a:p>
      </dgm:t>
    </dgm:pt>
    <dgm:pt modelId="{EED308C5-F47F-4E59-B9CB-34D622C0F9D0}" type="pres">
      <dgm:prSet presAssocID="{DE2CCFFB-2356-448A-ACE0-FA1300589186}" presName="Name0" presStyleCnt="0">
        <dgm:presLayoutVars>
          <dgm:chMax val="7"/>
          <dgm:dir/>
          <dgm:animLvl val="lvl"/>
          <dgm:resizeHandles val="exact"/>
        </dgm:presLayoutVars>
      </dgm:prSet>
      <dgm:spPr/>
      <dgm:t>
        <a:bodyPr/>
        <a:lstStyle/>
        <a:p>
          <a:endParaRPr lang="ru-RU"/>
        </a:p>
      </dgm:t>
    </dgm:pt>
    <dgm:pt modelId="{681203FD-3D83-4FC3-96E6-D756885DE79D}" type="pres">
      <dgm:prSet presAssocID="{C2C5B7E3-B4CF-493C-9FF4-E7434AEDA2DF}" presName="circle1" presStyleLbl="node1" presStyleIdx="0" presStyleCnt="3"/>
      <dgm:spPr/>
    </dgm:pt>
    <dgm:pt modelId="{C7769050-3A92-4606-A6C3-FF444804C5F9}" type="pres">
      <dgm:prSet presAssocID="{C2C5B7E3-B4CF-493C-9FF4-E7434AEDA2DF}" presName="space" presStyleCnt="0"/>
      <dgm:spPr/>
    </dgm:pt>
    <dgm:pt modelId="{3FBBAB14-2617-4E9C-B2A5-98D43A2CCB1C}" type="pres">
      <dgm:prSet presAssocID="{C2C5B7E3-B4CF-493C-9FF4-E7434AEDA2DF}" presName="rect1" presStyleLbl="alignAcc1" presStyleIdx="0" presStyleCnt="3" custLinFactNeighborX="2750" custLinFactNeighborY="71"/>
      <dgm:spPr/>
      <dgm:t>
        <a:bodyPr/>
        <a:lstStyle/>
        <a:p>
          <a:endParaRPr lang="ru-RU"/>
        </a:p>
      </dgm:t>
    </dgm:pt>
    <dgm:pt modelId="{5F10D73F-9439-4C15-9DD9-4E58BE311752}" type="pres">
      <dgm:prSet presAssocID="{CC2CC983-A63F-479B-BC70-D00C870E0879}" presName="vertSpace2" presStyleLbl="node1" presStyleIdx="0" presStyleCnt="3"/>
      <dgm:spPr/>
    </dgm:pt>
    <dgm:pt modelId="{701F9605-723A-4860-A56D-C3071FB12973}" type="pres">
      <dgm:prSet presAssocID="{CC2CC983-A63F-479B-BC70-D00C870E0879}" presName="circle2" presStyleLbl="node1" presStyleIdx="1" presStyleCnt="3"/>
      <dgm:spPr/>
    </dgm:pt>
    <dgm:pt modelId="{C1D7E73A-3257-4A54-A7E3-0DB4D1818A4E}" type="pres">
      <dgm:prSet presAssocID="{CC2CC983-A63F-479B-BC70-D00C870E0879}" presName="rect2" presStyleLbl="alignAcc1" presStyleIdx="1" presStyleCnt="3"/>
      <dgm:spPr/>
      <dgm:t>
        <a:bodyPr/>
        <a:lstStyle/>
        <a:p>
          <a:endParaRPr lang="ru-RU"/>
        </a:p>
      </dgm:t>
    </dgm:pt>
    <dgm:pt modelId="{9BE88D95-2C84-4DE4-AD25-F6E6E5F39AA8}" type="pres">
      <dgm:prSet presAssocID="{8FFB9DF2-E541-48EF-B0B5-224236213DFD}" presName="vertSpace3" presStyleLbl="node1" presStyleIdx="1" presStyleCnt="3"/>
      <dgm:spPr/>
    </dgm:pt>
    <dgm:pt modelId="{DD1B28E9-85D7-4521-A2CA-1DF7F666A668}" type="pres">
      <dgm:prSet presAssocID="{8FFB9DF2-E541-48EF-B0B5-224236213DFD}" presName="circle3" presStyleLbl="node1" presStyleIdx="2" presStyleCnt="3"/>
      <dgm:spPr/>
    </dgm:pt>
    <dgm:pt modelId="{F1695046-478C-4B0A-86F5-0200A84AF12F}" type="pres">
      <dgm:prSet presAssocID="{8FFB9DF2-E541-48EF-B0B5-224236213DFD}" presName="rect3" presStyleLbl="alignAcc1" presStyleIdx="2" presStyleCnt="3"/>
      <dgm:spPr/>
      <dgm:t>
        <a:bodyPr/>
        <a:lstStyle/>
        <a:p>
          <a:endParaRPr lang="ru-RU"/>
        </a:p>
      </dgm:t>
    </dgm:pt>
    <dgm:pt modelId="{1199D52E-49FA-4BD1-817F-62C999BF3C9A}" type="pres">
      <dgm:prSet presAssocID="{C2C5B7E3-B4CF-493C-9FF4-E7434AEDA2DF}" presName="rect1ParTxNoCh" presStyleLbl="alignAcc1" presStyleIdx="2" presStyleCnt="3">
        <dgm:presLayoutVars>
          <dgm:chMax val="1"/>
          <dgm:bulletEnabled val="1"/>
        </dgm:presLayoutVars>
      </dgm:prSet>
      <dgm:spPr/>
      <dgm:t>
        <a:bodyPr/>
        <a:lstStyle/>
        <a:p>
          <a:endParaRPr lang="ru-RU"/>
        </a:p>
      </dgm:t>
    </dgm:pt>
    <dgm:pt modelId="{866D550B-B9DD-4ACD-BA83-66DE14431F3A}" type="pres">
      <dgm:prSet presAssocID="{CC2CC983-A63F-479B-BC70-D00C870E0879}" presName="rect2ParTxNoCh" presStyleLbl="alignAcc1" presStyleIdx="2" presStyleCnt="3">
        <dgm:presLayoutVars>
          <dgm:chMax val="1"/>
          <dgm:bulletEnabled val="1"/>
        </dgm:presLayoutVars>
      </dgm:prSet>
      <dgm:spPr/>
      <dgm:t>
        <a:bodyPr/>
        <a:lstStyle/>
        <a:p>
          <a:endParaRPr lang="ru-RU"/>
        </a:p>
      </dgm:t>
    </dgm:pt>
    <dgm:pt modelId="{1516A38E-B7E6-45E8-84DE-1C87D55291FF}" type="pres">
      <dgm:prSet presAssocID="{8FFB9DF2-E541-48EF-B0B5-224236213DFD}" presName="rect3ParTxNoCh" presStyleLbl="alignAcc1" presStyleIdx="2" presStyleCnt="3">
        <dgm:presLayoutVars>
          <dgm:chMax val="1"/>
          <dgm:bulletEnabled val="1"/>
        </dgm:presLayoutVars>
      </dgm:prSet>
      <dgm:spPr/>
      <dgm:t>
        <a:bodyPr/>
        <a:lstStyle/>
        <a:p>
          <a:endParaRPr lang="ru-RU"/>
        </a:p>
      </dgm:t>
    </dgm:pt>
  </dgm:ptLst>
  <dgm:cxnLst>
    <dgm:cxn modelId="{DC6C070F-0C0F-4A3E-AC7A-C779EA41DB12}" srcId="{DE2CCFFB-2356-448A-ACE0-FA1300589186}" destId="{C2C5B7E3-B4CF-493C-9FF4-E7434AEDA2DF}" srcOrd="0" destOrd="0" parTransId="{C5A2CB45-3F6A-4623-A137-4B4D9FC5EA90}" sibTransId="{FD1B481D-702A-4CDF-92E9-6E6981083AFE}"/>
    <dgm:cxn modelId="{0AA91666-6483-4D95-A26F-48AAE732BD8B}" type="presOf" srcId="{CC2CC983-A63F-479B-BC70-D00C870E0879}" destId="{866D550B-B9DD-4ACD-BA83-66DE14431F3A}" srcOrd="1" destOrd="0" presId="urn:microsoft.com/office/officeart/2005/8/layout/target3"/>
    <dgm:cxn modelId="{F5DCED92-792E-44FF-A013-B6AA673A9363}" type="presOf" srcId="{8FFB9DF2-E541-48EF-B0B5-224236213DFD}" destId="{F1695046-478C-4B0A-86F5-0200A84AF12F}" srcOrd="0" destOrd="0" presId="urn:microsoft.com/office/officeart/2005/8/layout/target3"/>
    <dgm:cxn modelId="{5CC16E44-BAA0-4881-88EE-84734E9A4E03}" type="presOf" srcId="{8FFB9DF2-E541-48EF-B0B5-224236213DFD}" destId="{1516A38E-B7E6-45E8-84DE-1C87D55291FF}" srcOrd="1" destOrd="0" presId="urn:microsoft.com/office/officeart/2005/8/layout/target3"/>
    <dgm:cxn modelId="{AC4A3AE2-E92C-4B88-BFC9-A64FB9A6A7C7}" type="presOf" srcId="{DE2CCFFB-2356-448A-ACE0-FA1300589186}" destId="{EED308C5-F47F-4E59-B9CB-34D622C0F9D0}" srcOrd="0" destOrd="0" presId="urn:microsoft.com/office/officeart/2005/8/layout/target3"/>
    <dgm:cxn modelId="{E9FFBE59-CA73-4D1C-99AA-43EDF896C745}" type="presOf" srcId="{C2C5B7E3-B4CF-493C-9FF4-E7434AEDA2DF}" destId="{1199D52E-49FA-4BD1-817F-62C999BF3C9A}" srcOrd="1" destOrd="0" presId="urn:microsoft.com/office/officeart/2005/8/layout/target3"/>
    <dgm:cxn modelId="{950019F2-E723-4B7D-B145-F4153C3C9922}" type="presOf" srcId="{C2C5B7E3-B4CF-493C-9FF4-E7434AEDA2DF}" destId="{3FBBAB14-2617-4E9C-B2A5-98D43A2CCB1C}" srcOrd="0" destOrd="0" presId="urn:microsoft.com/office/officeart/2005/8/layout/target3"/>
    <dgm:cxn modelId="{7DDA75B4-95C0-4C60-A274-E57FE4A8BE7F}" srcId="{DE2CCFFB-2356-448A-ACE0-FA1300589186}" destId="{CC2CC983-A63F-479B-BC70-D00C870E0879}" srcOrd="1" destOrd="0" parTransId="{81948FCB-A74E-4416-B65E-7FB26907E308}" sibTransId="{1F0D584F-8293-4C32-9E75-7BE30427DF3F}"/>
    <dgm:cxn modelId="{CBC143A2-89A3-450E-8427-532B1E9FDF5F}" srcId="{DE2CCFFB-2356-448A-ACE0-FA1300589186}" destId="{8FFB9DF2-E541-48EF-B0B5-224236213DFD}" srcOrd="2" destOrd="0" parTransId="{157226FD-6BB9-45B3-87C7-5FD466B39FEF}" sibTransId="{5649BE56-6B88-4458-8EC6-7E0FDC798B63}"/>
    <dgm:cxn modelId="{F5EE0FB0-BF87-4535-A04C-A6CFFB0AE76F}" type="presOf" srcId="{CC2CC983-A63F-479B-BC70-D00C870E0879}" destId="{C1D7E73A-3257-4A54-A7E3-0DB4D1818A4E}" srcOrd="0" destOrd="0" presId="urn:microsoft.com/office/officeart/2005/8/layout/target3"/>
    <dgm:cxn modelId="{6AAAA512-CCCE-4E8A-A4F8-26095610F8B6}" type="presParOf" srcId="{EED308C5-F47F-4E59-B9CB-34D622C0F9D0}" destId="{681203FD-3D83-4FC3-96E6-D756885DE79D}" srcOrd="0" destOrd="0" presId="urn:microsoft.com/office/officeart/2005/8/layout/target3"/>
    <dgm:cxn modelId="{041F30A4-E62D-4173-8FB5-771146FCEDEF}" type="presParOf" srcId="{EED308C5-F47F-4E59-B9CB-34D622C0F9D0}" destId="{C7769050-3A92-4606-A6C3-FF444804C5F9}" srcOrd="1" destOrd="0" presId="urn:microsoft.com/office/officeart/2005/8/layout/target3"/>
    <dgm:cxn modelId="{45A30576-E1DB-45C6-8564-36AFF83BBA46}" type="presParOf" srcId="{EED308C5-F47F-4E59-B9CB-34D622C0F9D0}" destId="{3FBBAB14-2617-4E9C-B2A5-98D43A2CCB1C}" srcOrd="2" destOrd="0" presId="urn:microsoft.com/office/officeart/2005/8/layout/target3"/>
    <dgm:cxn modelId="{F3C91849-973E-4EBE-87AD-EA9C54414817}" type="presParOf" srcId="{EED308C5-F47F-4E59-B9CB-34D622C0F9D0}" destId="{5F10D73F-9439-4C15-9DD9-4E58BE311752}" srcOrd="3" destOrd="0" presId="urn:microsoft.com/office/officeart/2005/8/layout/target3"/>
    <dgm:cxn modelId="{70652932-CC53-46A5-928C-621ACCAA495C}" type="presParOf" srcId="{EED308C5-F47F-4E59-B9CB-34D622C0F9D0}" destId="{701F9605-723A-4860-A56D-C3071FB12973}" srcOrd="4" destOrd="0" presId="urn:microsoft.com/office/officeart/2005/8/layout/target3"/>
    <dgm:cxn modelId="{FEA5C49F-CF3D-4C33-BCA8-2BD2CEABF651}" type="presParOf" srcId="{EED308C5-F47F-4E59-B9CB-34D622C0F9D0}" destId="{C1D7E73A-3257-4A54-A7E3-0DB4D1818A4E}" srcOrd="5" destOrd="0" presId="urn:microsoft.com/office/officeart/2005/8/layout/target3"/>
    <dgm:cxn modelId="{43F499C6-A8BC-4DCB-91EC-42F818834593}" type="presParOf" srcId="{EED308C5-F47F-4E59-B9CB-34D622C0F9D0}" destId="{9BE88D95-2C84-4DE4-AD25-F6E6E5F39AA8}" srcOrd="6" destOrd="0" presId="urn:microsoft.com/office/officeart/2005/8/layout/target3"/>
    <dgm:cxn modelId="{7625BC41-12AA-4C58-A0F7-46AC84BD6731}" type="presParOf" srcId="{EED308C5-F47F-4E59-B9CB-34D622C0F9D0}" destId="{DD1B28E9-85D7-4521-A2CA-1DF7F666A668}" srcOrd="7" destOrd="0" presId="urn:microsoft.com/office/officeart/2005/8/layout/target3"/>
    <dgm:cxn modelId="{3BBB9B1F-6637-4B4F-942B-5FF7494D4695}" type="presParOf" srcId="{EED308C5-F47F-4E59-B9CB-34D622C0F9D0}" destId="{F1695046-478C-4B0A-86F5-0200A84AF12F}" srcOrd="8" destOrd="0" presId="urn:microsoft.com/office/officeart/2005/8/layout/target3"/>
    <dgm:cxn modelId="{5DEB4C1C-1DCC-4A7A-A6D1-E367CE9A1852}" type="presParOf" srcId="{EED308C5-F47F-4E59-B9CB-34D622C0F9D0}" destId="{1199D52E-49FA-4BD1-817F-62C999BF3C9A}" srcOrd="9" destOrd="0" presId="urn:microsoft.com/office/officeart/2005/8/layout/target3"/>
    <dgm:cxn modelId="{0BE9940A-6864-4837-9F6B-7034F454022B}" type="presParOf" srcId="{EED308C5-F47F-4E59-B9CB-34D622C0F9D0}" destId="{866D550B-B9DD-4ACD-BA83-66DE14431F3A}" srcOrd="10" destOrd="0" presId="urn:microsoft.com/office/officeart/2005/8/layout/target3"/>
    <dgm:cxn modelId="{25A36947-7DE2-4E24-BB46-A612E12BA2B6}" type="presParOf" srcId="{EED308C5-F47F-4E59-B9CB-34D622C0F9D0}" destId="{1516A38E-B7E6-45E8-84DE-1C87D55291FF}"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36B395A-D36C-48CE-AFEB-0EE6EED51B12}" type="doc">
      <dgm:prSet loTypeId="urn:microsoft.com/office/officeart/2005/8/layout/hProcess9" loCatId="process" qsTypeId="urn:microsoft.com/office/officeart/2005/8/quickstyle/simple1" qsCatId="simple" csTypeId="urn:microsoft.com/office/officeart/2005/8/colors/colorful3" csCatId="colorful" phldr="1"/>
      <dgm:spPr/>
      <dgm:t>
        <a:bodyPr/>
        <a:lstStyle/>
        <a:p>
          <a:endParaRPr lang="ru-RU"/>
        </a:p>
      </dgm:t>
    </dgm:pt>
    <dgm:pt modelId="{8FA95BEC-92E9-45BD-8EDF-C7B8C176DD47}">
      <dgm:prSet custT="1"/>
      <dgm:spPr/>
      <dgm:t>
        <a:bodyPr/>
        <a:lstStyle/>
        <a:p>
          <a:pPr rtl="0"/>
          <a:r>
            <a:rPr lang="ru-RU" sz="1400" dirty="0" smtClean="0"/>
            <a:t>Провести запрос котировок в электронной форме можно будет, если НМЦК не превышает 3 млн руб. Годовой объем закупок с помощью запроса котировок должен будет составлять не более 10 % от СГОЗ.</a:t>
          </a:r>
          <a:endParaRPr lang="ru-RU" sz="1400" dirty="0"/>
        </a:p>
      </dgm:t>
    </dgm:pt>
    <dgm:pt modelId="{8003D5F3-2924-45A8-8E25-27E718D24C1F}" type="parTrans" cxnId="{0996DA6B-3710-43BC-B610-582E7ABAC2DC}">
      <dgm:prSet/>
      <dgm:spPr/>
      <dgm:t>
        <a:bodyPr/>
        <a:lstStyle/>
        <a:p>
          <a:endParaRPr lang="ru-RU"/>
        </a:p>
      </dgm:t>
    </dgm:pt>
    <dgm:pt modelId="{A4DF020A-30CD-4BDD-9FAC-32D9E7550F19}" type="sibTrans" cxnId="{0996DA6B-3710-43BC-B610-582E7ABAC2DC}">
      <dgm:prSet/>
      <dgm:spPr/>
      <dgm:t>
        <a:bodyPr/>
        <a:lstStyle/>
        <a:p>
          <a:endParaRPr lang="ru-RU"/>
        </a:p>
      </dgm:t>
    </dgm:pt>
    <dgm:pt modelId="{6C1AA467-596F-4E7E-BF38-F5FE017055C2}">
      <dgm:prSet custT="1"/>
      <dgm:spPr/>
      <dgm:t>
        <a:bodyPr/>
        <a:lstStyle/>
        <a:p>
          <a:pPr rtl="0"/>
          <a:r>
            <a:rPr lang="ru-RU" sz="1400" dirty="0" smtClean="0"/>
            <a:t>Для электронного запроса котировок значительно сократят сроки заключения контракта. У победителя и заказчика будет по одному рабочему дню на подписание и размещение контракта. При этом заключить контракт ранее чем через два рабочих дня со дня размещения итогового протокола в ЕИС будет нельзя.</a:t>
          </a:r>
          <a:endParaRPr lang="ru-RU" sz="1400" dirty="0"/>
        </a:p>
      </dgm:t>
    </dgm:pt>
    <dgm:pt modelId="{94AEDA74-C43D-474C-B87E-BEBD9338E5CC}" type="parTrans" cxnId="{F82B2188-01D1-4644-AC0F-FCAA7050FD84}">
      <dgm:prSet/>
      <dgm:spPr/>
      <dgm:t>
        <a:bodyPr/>
        <a:lstStyle/>
        <a:p>
          <a:endParaRPr lang="ru-RU"/>
        </a:p>
      </dgm:t>
    </dgm:pt>
    <dgm:pt modelId="{82C7FD38-5068-4DE6-8259-638003CFE60F}" type="sibTrans" cxnId="{F82B2188-01D1-4644-AC0F-FCAA7050FD84}">
      <dgm:prSet/>
      <dgm:spPr/>
      <dgm:t>
        <a:bodyPr/>
        <a:lstStyle/>
        <a:p>
          <a:endParaRPr lang="ru-RU"/>
        </a:p>
      </dgm:t>
    </dgm:pt>
    <dgm:pt modelId="{B3E0636F-6F05-47F7-9953-3EAC98C79498}">
      <dgm:prSet/>
      <dgm:spPr/>
      <dgm:t>
        <a:bodyPr/>
        <a:lstStyle/>
        <a:p>
          <a:pPr rtl="0"/>
          <a:r>
            <a:rPr lang="ru-RU" dirty="0" smtClean="0"/>
            <a:t>Если была подана или осталась только одна заявка, соответствующая извещению, можно будет сразу заключить контракт с участником как с единственным поставщиком. Продлевать срок подачи заявок, как это делают сейчас, не потребуется.</a:t>
          </a:r>
          <a:endParaRPr lang="ru-RU" dirty="0"/>
        </a:p>
      </dgm:t>
    </dgm:pt>
    <dgm:pt modelId="{24BD5A02-95EB-4D22-8D37-BC589E0314E4}" type="parTrans" cxnId="{93519A82-69C3-4DFB-BF08-64C23C1D5FE9}">
      <dgm:prSet/>
      <dgm:spPr/>
      <dgm:t>
        <a:bodyPr/>
        <a:lstStyle/>
        <a:p>
          <a:endParaRPr lang="ru-RU"/>
        </a:p>
      </dgm:t>
    </dgm:pt>
    <dgm:pt modelId="{1A0D4E10-1ADD-498A-9D2E-F410E406FE85}" type="sibTrans" cxnId="{93519A82-69C3-4DFB-BF08-64C23C1D5FE9}">
      <dgm:prSet/>
      <dgm:spPr/>
      <dgm:t>
        <a:bodyPr/>
        <a:lstStyle/>
        <a:p>
          <a:endParaRPr lang="ru-RU"/>
        </a:p>
      </dgm:t>
    </dgm:pt>
    <dgm:pt modelId="{8E06B304-354B-4D59-B8DB-AE10AB17F3B8}" type="pres">
      <dgm:prSet presAssocID="{636B395A-D36C-48CE-AFEB-0EE6EED51B12}" presName="CompostProcess" presStyleCnt="0">
        <dgm:presLayoutVars>
          <dgm:dir/>
          <dgm:resizeHandles val="exact"/>
        </dgm:presLayoutVars>
      </dgm:prSet>
      <dgm:spPr/>
      <dgm:t>
        <a:bodyPr/>
        <a:lstStyle/>
        <a:p>
          <a:endParaRPr lang="ru-RU"/>
        </a:p>
      </dgm:t>
    </dgm:pt>
    <dgm:pt modelId="{125F37E6-14DE-4B00-ADF5-7627A1985662}" type="pres">
      <dgm:prSet presAssocID="{636B395A-D36C-48CE-AFEB-0EE6EED51B12}" presName="arrow" presStyleLbl="bgShp" presStyleIdx="0" presStyleCnt="1"/>
      <dgm:spPr/>
    </dgm:pt>
    <dgm:pt modelId="{AFA3D1B2-7B11-49A6-BA0F-9C721D7735D5}" type="pres">
      <dgm:prSet presAssocID="{636B395A-D36C-48CE-AFEB-0EE6EED51B12}" presName="linearProcess" presStyleCnt="0"/>
      <dgm:spPr/>
    </dgm:pt>
    <dgm:pt modelId="{F165C91C-EE99-40B7-B600-E355D953585C}" type="pres">
      <dgm:prSet presAssocID="{8FA95BEC-92E9-45BD-8EDF-C7B8C176DD47}" presName="textNode" presStyleLbl="node1" presStyleIdx="0" presStyleCnt="3" custScaleY="196857">
        <dgm:presLayoutVars>
          <dgm:bulletEnabled val="1"/>
        </dgm:presLayoutVars>
      </dgm:prSet>
      <dgm:spPr/>
      <dgm:t>
        <a:bodyPr/>
        <a:lstStyle/>
        <a:p>
          <a:endParaRPr lang="ru-RU"/>
        </a:p>
      </dgm:t>
    </dgm:pt>
    <dgm:pt modelId="{BAD1F3BB-3655-495B-B58B-8985D9D116EF}" type="pres">
      <dgm:prSet presAssocID="{A4DF020A-30CD-4BDD-9FAC-32D9E7550F19}" presName="sibTrans" presStyleCnt="0"/>
      <dgm:spPr/>
    </dgm:pt>
    <dgm:pt modelId="{34C87CF0-F025-44D7-AD26-A019D1AE8828}" type="pres">
      <dgm:prSet presAssocID="{6C1AA467-596F-4E7E-BF38-F5FE017055C2}" presName="textNode" presStyleLbl="node1" presStyleIdx="1" presStyleCnt="3" custScaleY="196857">
        <dgm:presLayoutVars>
          <dgm:bulletEnabled val="1"/>
        </dgm:presLayoutVars>
      </dgm:prSet>
      <dgm:spPr/>
      <dgm:t>
        <a:bodyPr/>
        <a:lstStyle/>
        <a:p>
          <a:endParaRPr lang="ru-RU"/>
        </a:p>
      </dgm:t>
    </dgm:pt>
    <dgm:pt modelId="{FCE1064C-2DC0-4F01-A136-B3174A233B53}" type="pres">
      <dgm:prSet presAssocID="{82C7FD38-5068-4DE6-8259-638003CFE60F}" presName="sibTrans" presStyleCnt="0"/>
      <dgm:spPr/>
    </dgm:pt>
    <dgm:pt modelId="{AC7D4B01-0C9B-40D7-9C04-600900E6E81E}" type="pres">
      <dgm:prSet presAssocID="{B3E0636F-6F05-47F7-9953-3EAC98C79498}" presName="textNode" presStyleLbl="node1" presStyleIdx="2" presStyleCnt="3" custScaleY="196857">
        <dgm:presLayoutVars>
          <dgm:bulletEnabled val="1"/>
        </dgm:presLayoutVars>
      </dgm:prSet>
      <dgm:spPr/>
      <dgm:t>
        <a:bodyPr/>
        <a:lstStyle/>
        <a:p>
          <a:endParaRPr lang="ru-RU"/>
        </a:p>
      </dgm:t>
    </dgm:pt>
  </dgm:ptLst>
  <dgm:cxnLst>
    <dgm:cxn modelId="{F82B2188-01D1-4644-AC0F-FCAA7050FD84}" srcId="{636B395A-D36C-48CE-AFEB-0EE6EED51B12}" destId="{6C1AA467-596F-4E7E-BF38-F5FE017055C2}" srcOrd="1" destOrd="0" parTransId="{94AEDA74-C43D-474C-B87E-BEBD9338E5CC}" sibTransId="{82C7FD38-5068-4DE6-8259-638003CFE60F}"/>
    <dgm:cxn modelId="{93519A82-69C3-4DFB-BF08-64C23C1D5FE9}" srcId="{636B395A-D36C-48CE-AFEB-0EE6EED51B12}" destId="{B3E0636F-6F05-47F7-9953-3EAC98C79498}" srcOrd="2" destOrd="0" parTransId="{24BD5A02-95EB-4D22-8D37-BC589E0314E4}" sibTransId="{1A0D4E10-1ADD-498A-9D2E-F410E406FE85}"/>
    <dgm:cxn modelId="{CB5E6293-7013-419D-8C19-0A7E66925BA5}" type="presOf" srcId="{B3E0636F-6F05-47F7-9953-3EAC98C79498}" destId="{AC7D4B01-0C9B-40D7-9C04-600900E6E81E}" srcOrd="0" destOrd="0" presId="urn:microsoft.com/office/officeart/2005/8/layout/hProcess9"/>
    <dgm:cxn modelId="{815556B0-39E8-49C2-A0A4-ED7131E5973A}" type="presOf" srcId="{8FA95BEC-92E9-45BD-8EDF-C7B8C176DD47}" destId="{F165C91C-EE99-40B7-B600-E355D953585C}" srcOrd="0" destOrd="0" presId="urn:microsoft.com/office/officeart/2005/8/layout/hProcess9"/>
    <dgm:cxn modelId="{30467787-C0DA-43C7-AF89-E31A5D1CC780}" type="presOf" srcId="{636B395A-D36C-48CE-AFEB-0EE6EED51B12}" destId="{8E06B304-354B-4D59-B8DB-AE10AB17F3B8}" srcOrd="0" destOrd="0" presId="urn:microsoft.com/office/officeart/2005/8/layout/hProcess9"/>
    <dgm:cxn modelId="{0996DA6B-3710-43BC-B610-582E7ABAC2DC}" srcId="{636B395A-D36C-48CE-AFEB-0EE6EED51B12}" destId="{8FA95BEC-92E9-45BD-8EDF-C7B8C176DD47}" srcOrd="0" destOrd="0" parTransId="{8003D5F3-2924-45A8-8E25-27E718D24C1F}" sibTransId="{A4DF020A-30CD-4BDD-9FAC-32D9E7550F19}"/>
    <dgm:cxn modelId="{91A9A06B-E262-4112-80BC-481B411CEA11}" type="presOf" srcId="{6C1AA467-596F-4E7E-BF38-F5FE017055C2}" destId="{34C87CF0-F025-44D7-AD26-A019D1AE8828}" srcOrd="0" destOrd="0" presId="urn:microsoft.com/office/officeart/2005/8/layout/hProcess9"/>
    <dgm:cxn modelId="{9719E405-E97E-49C0-8985-313532314B56}" type="presParOf" srcId="{8E06B304-354B-4D59-B8DB-AE10AB17F3B8}" destId="{125F37E6-14DE-4B00-ADF5-7627A1985662}" srcOrd="0" destOrd="0" presId="urn:microsoft.com/office/officeart/2005/8/layout/hProcess9"/>
    <dgm:cxn modelId="{AC07EE36-DD7D-4497-BF17-DEF0E0C5DFB8}" type="presParOf" srcId="{8E06B304-354B-4D59-B8DB-AE10AB17F3B8}" destId="{AFA3D1B2-7B11-49A6-BA0F-9C721D7735D5}" srcOrd="1" destOrd="0" presId="urn:microsoft.com/office/officeart/2005/8/layout/hProcess9"/>
    <dgm:cxn modelId="{07CA73CB-4E75-43F1-BCCE-0B321BF2EE91}" type="presParOf" srcId="{AFA3D1B2-7B11-49A6-BA0F-9C721D7735D5}" destId="{F165C91C-EE99-40B7-B600-E355D953585C}" srcOrd="0" destOrd="0" presId="urn:microsoft.com/office/officeart/2005/8/layout/hProcess9"/>
    <dgm:cxn modelId="{5E985AC1-B2AE-4661-9918-0192D084023C}" type="presParOf" srcId="{AFA3D1B2-7B11-49A6-BA0F-9C721D7735D5}" destId="{BAD1F3BB-3655-495B-B58B-8985D9D116EF}" srcOrd="1" destOrd="0" presId="urn:microsoft.com/office/officeart/2005/8/layout/hProcess9"/>
    <dgm:cxn modelId="{56A0A8CF-6FF9-48F3-99E1-DA2FCBEBBF92}" type="presParOf" srcId="{AFA3D1B2-7B11-49A6-BA0F-9C721D7735D5}" destId="{34C87CF0-F025-44D7-AD26-A019D1AE8828}" srcOrd="2" destOrd="0" presId="urn:microsoft.com/office/officeart/2005/8/layout/hProcess9"/>
    <dgm:cxn modelId="{14CD3F0A-2DDF-41F0-9B2E-70FC630DF1B2}" type="presParOf" srcId="{AFA3D1B2-7B11-49A6-BA0F-9C721D7735D5}" destId="{FCE1064C-2DC0-4F01-A136-B3174A233B53}" srcOrd="3" destOrd="0" presId="urn:microsoft.com/office/officeart/2005/8/layout/hProcess9"/>
    <dgm:cxn modelId="{B52F34AE-412C-4DBC-857A-5498D1FD0B91}" type="presParOf" srcId="{AFA3D1B2-7B11-49A6-BA0F-9C721D7735D5}" destId="{AC7D4B01-0C9B-40D7-9C04-600900E6E81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6E40C2A-91BA-4919-8579-95D3FC5E24C0}"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ru-RU"/>
        </a:p>
      </dgm:t>
    </dgm:pt>
    <dgm:pt modelId="{CEA219A2-C91B-40E4-B95A-B70130EC01C7}">
      <dgm:prSet/>
      <dgm:spPr/>
      <dgm:t>
        <a:bodyPr/>
        <a:lstStyle/>
        <a:p>
          <a:pPr rtl="0"/>
          <a:r>
            <a:rPr lang="ru-RU" dirty="0" smtClean="0"/>
            <a:t>Согласовывать с контрольным органом заключение контракта нужно будет, если не состоится электронный конкурс (если была подана или осталась только одна заявка), электронный аукцион (если была подана или осталась только одна заявка, не было ни одного ценового предложения); запрос предложений в электронной форме (если была подана или осталась только одна заявка, не было подано ни одной заявки или все участники были отклонены); запрос предложений (если была подана одна заявка или не подано ни одной).</a:t>
          </a:r>
          <a:endParaRPr lang="ru-RU" dirty="0"/>
        </a:p>
      </dgm:t>
    </dgm:pt>
    <dgm:pt modelId="{CCCE584D-E417-4C2A-9144-1B6D7068C03F}" type="parTrans" cxnId="{23600D2B-AD65-486C-8D6A-298CC46BB916}">
      <dgm:prSet/>
      <dgm:spPr/>
      <dgm:t>
        <a:bodyPr/>
        <a:lstStyle/>
        <a:p>
          <a:endParaRPr lang="ru-RU"/>
        </a:p>
      </dgm:t>
    </dgm:pt>
    <dgm:pt modelId="{58611AA0-7704-4FAC-BE94-6DAFA77AEC85}" type="sibTrans" cxnId="{23600D2B-AD65-486C-8D6A-298CC46BB916}">
      <dgm:prSet/>
      <dgm:spPr/>
      <dgm:t>
        <a:bodyPr/>
        <a:lstStyle/>
        <a:p>
          <a:endParaRPr lang="ru-RU"/>
        </a:p>
      </dgm:t>
    </dgm:pt>
    <dgm:pt modelId="{370CB76F-1F21-4823-AA2F-3EE972F19442}">
      <dgm:prSet custT="1"/>
      <dgm:spPr/>
      <dgm:t>
        <a:bodyPr/>
        <a:lstStyle/>
        <a:p>
          <a:pPr algn="ctr" rtl="0"/>
          <a:r>
            <a:rPr lang="ru-RU" sz="2000" dirty="0" smtClean="0"/>
            <a:t>Согласование понадобится только для закупок с НМЦК, превышающей предельный размер, который должно установить Правительство РФ.</a:t>
          </a:r>
          <a:endParaRPr lang="ru-RU" sz="2000" dirty="0"/>
        </a:p>
      </dgm:t>
    </dgm:pt>
    <dgm:pt modelId="{66D5D3C8-4C7C-40BC-937E-ADBE53A57C68}" type="parTrans" cxnId="{BD50DC2A-6697-4278-9098-B26A4A0752E3}">
      <dgm:prSet/>
      <dgm:spPr/>
      <dgm:t>
        <a:bodyPr/>
        <a:lstStyle/>
        <a:p>
          <a:endParaRPr lang="ru-RU"/>
        </a:p>
      </dgm:t>
    </dgm:pt>
    <dgm:pt modelId="{7C64CBDB-27D3-4EA0-8FA3-BA7E0833D291}" type="sibTrans" cxnId="{BD50DC2A-6697-4278-9098-B26A4A0752E3}">
      <dgm:prSet/>
      <dgm:spPr/>
      <dgm:t>
        <a:bodyPr/>
        <a:lstStyle/>
        <a:p>
          <a:endParaRPr lang="ru-RU"/>
        </a:p>
      </dgm:t>
    </dgm:pt>
    <dgm:pt modelId="{058192FE-F3AB-4CB3-837F-4BA82D7182C1}" type="pres">
      <dgm:prSet presAssocID="{56E40C2A-91BA-4919-8579-95D3FC5E24C0}" presName="linear" presStyleCnt="0">
        <dgm:presLayoutVars>
          <dgm:animLvl val="lvl"/>
          <dgm:resizeHandles val="exact"/>
        </dgm:presLayoutVars>
      </dgm:prSet>
      <dgm:spPr/>
      <dgm:t>
        <a:bodyPr/>
        <a:lstStyle/>
        <a:p>
          <a:endParaRPr lang="ru-RU"/>
        </a:p>
      </dgm:t>
    </dgm:pt>
    <dgm:pt modelId="{18C7992D-980C-43C8-A965-EB44667948AA}" type="pres">
      <dgm:prSet presAssocID="{CEA219A2-C91B-40E4-B95A-B70130EC01C7}" presName="parentText" presStyleLbl="node1" presStyleIdx="0" presStyleCnt="2">
        <dgm:presLayoutVars>
          <dgm:chMax val="0"/>
          <dgm:bulletEnabled val="1"/>
        </dgm:presLayoutVars>
      </dgm:prSet>
      <dgm:spPr/>
      <dgm:t>
        <a:bodyPr/>
        <a:lstStyle/>
        <a:p>
          <a:endParaRPr lang="ru-RU"/>
        </a:p>
      </dgm:t>
    </dgm:pt>
    <dgm:pt modelId="{E210BED6-7945-46DC-BC84-E7112172B9B6}" type="pres">
      <dgm:prSet presAssocID="{58611AA0-7704-4FAC-BE94-6DAFA77AEC85}" presName="spacer" presStyleCnt="0"/>
      <dgm:spPr/>
    </dgm:pt>
    <dgm:pt modelId="{E2A160DE-70E9-46F2-A80A-C4799AE19F05}" type="pres">
      <dgm:prSet presAssocID="{370CB76F-1F21-4823-AA2F-3EE972F19442}" presName="parentText" presStyleLbl="node1" presStyleIdx="1" presStyleCnt="2">
        <dgm:presLayoutVars>
          <dgm:chMax val="0"/>
          <dgm:bulletEnabled val="1"/>
        </dgm:presLayoutVars>
      </dgm:prSet>
      <dgm:spPr/>
      <dgm:t>
        <a:bodyPr/>
        <a:lstStyle/>
        <a:p>
          <a:endParaRPr lang="ru-RU"/>
        </a:p>
      </dgm:t>
    </dgm:pt>
  </dgm:ptLst>
  <dgm:cxnLst>
    <dgm:cxn modelId="{23600D2B-AD65-486C-8D6A-298CC46BB916}" srcId="{56E40C2A-91BA-4919-8579-95D3FC5E24C0}" destId="{CEA219A2-C91B-40E4-B95A-B70130EC01C7}" srcOrd="0" destOrd="0" parTransId="{CCCE584D-E417-4C2A-9144-1B6D7068C03F}" sibTransId="{58611AA0-7704-4FAC-BE94-6DAFA77AEC85}"/>
    <dgm:cxn modelId="{BB63BD63-8B2D-49C1-BDEA-D5FC728ED989}" type="presOf" srcId="{CEA219A2-C91B-40E4-B95A-B70130EC01C7}" destId="{18C7992D-980C-43C8-A965-EB44667948AA}" srcOrd="0" destOrd="0" presId="urn:microsoft.com/office/officeart/2005/8/layout/vList2"/>
    <dgm:cxn modelId="{BD50DC2A-6697-4278-9098-B26A4A0752E3}" srcId="{56E40C2A-91BA-4919-8579-95D3FC5E24C0}" destId="{370CB76F-1F21-4823-AA2F-3EE972F19442}" srcOrd="1" destOrd="0" parTransId="{66D5D3C8-4C7C-40BC-937E-ADBE53A57C68}" sibTransId="{7C64CBDB-27D3-4EA0-8FA3-BA7E0833D291}"/>
    <dgm:cxn modelId="{33321C78-900C-42BB-8D9D-EE0C26621B02}" type="presOf" srcId="{370CB76F-1F21-4823-AA2F-3EE972F19442}" destId="{E2A160DE-70E9-46F2-A80A-C4799AE19F05}" srcOrd="0" destOrd="0" presId="urn:microsoft.com/office/officeart/2005/8/layout/vList2"/>
    <dgm:cxn modelId="{C7909BF2-87B0-4632-9716-FAEA2BA4A5C3}" type="presOf" srcId="{56E40C2A-91BA-4919-8579-95D3FC5E24C0}" destId="{058192FE-F3AB-4CB3-837F-4BA82D7182C1}" srcOrd="0" destOrd="0" presId="urn:microsoft.com/office/officeart/2005/8/layout/vList2"/>
    <dgm:cxn modelId="{F0193AE7-A72F-44C8-99F7-E257815BC3B0}" type="presParOf" srcId="{058192FE-F3AB-4CB3-837F-4BA82D7182C1}" destId="{18C7992D-980C-43C8-A965-EB44667948AA}" srcOrd="0" destOrd="0" presId="urn:microsoft.com/office/officeart/2005/8/layout/vList2"/>
    <dgm:cxn modelId="{9C85ECCC-C99D-405E-AAB4-CB62C1965BF7}" type="presParOf" srcId="{058192FE-F3AB-4CB3-837F-4BA82D7182C1}" destId="{E210BED6-7945-46DC-BC84-E7112172B9B6}" srcOrd="1" destOrd="0" presId="urn:microsoft.com/office/officeart/2005/8/layout/vList2"/>
    <dgm:cxn modelId="{82C3EA2B-160B-484C-B8A2-C53965D1E1BD}" type="presParOf" srcId="{058192FE-F3AB-4CB3-837F-4BA82D7182C1}" destId="{E2A160DE-70E9-46F2-A80A-C4799AE19F0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EEEAEE8-18E7-43ED-BF82-1C77DB9221F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ru-RU"/>
        </a:p>
      </dgm:t>
    </dgm:pt>
    <dgm:pt modelId="{89314E72-054B-4D77-9398-34A5686EC887}">
      <dgm:prSet custT="1"/>
      <dgm:spPr/>
      <dgm:t>
        <a:bodyPr/>
        <a:lstStyle/>
        <a:p>
          <a:pPr rtl="0"/>
          <a:r>
            <a:rPr lang="ru-RU" sz="1800" dirty="0" smtClean="0"/>
            <a:t>Появится возможность заключать договора на коммунальные услуги с организацией, эксплуатирующей здание, пропорционально занимаемым площадям</a:t>
          </a:r>
          <a:endParaRPr lang="ru-RU" sz="1800" dirty="0"/>
        </a:p>
      </dgm:t>
    </dgm:pt>
    <dgm:pt modelId="{43B4D62A-38EE-4A57-96E0-F1C348AB93C8}" type="parTrans" cxnId="{669735AC-11E1-419E-AFFA-C515EE1B4F3B}">
      <dgm:prSet/>
      <dgm:spPr/>
      <dgm:t>
        <a:bodyPr/>
        <a:lstStyle/>
        <a:p>
          <a:endParaRPr lang="ru-RU"/>
        </a:p>
      </dgm:t>
    </dgm:pt>
    <dgm:pt modelId="{80D235ED-2BA4-4D4E-B10C-397F36A69CA3}" type="sibTrans" cxnId="{669735AC-11E1-419E-AFFA-C515EE1B4F3B}">
      <dgm:prSet/>
      <dgm:spPr/>
      <dgm:t>
        <a:bodyPr/>
        <a:lstStyle/>
        <a:p>
          <a:endParaRPr lang="ru-RU"/>
        </a:p>
      </dgm:t>
    </dgm:pt>
    <dgm:pt modelId="{998211E3-6BB7-4047-92BC-D326E0E26A6C}">
      <dgm:prSet custT="1"/>
      <dgm:spPr/>
      <dgm:t>
        <a:bodyPr/>
        <a:lstStyle/>
        <a:p>
          <a:pPr rtl="0"/>
          <a:r>
            <a:rPr lang="ru-RU" sz="1800" dirty="0" smtClean="0"/>
            <a:t>Изменена структура статьи 93 в части закупки у единственного поставщика по итогам несостоявшейся конкурентной закупки</a:t>
          </a:r>
          <a:endParaRPr lang="ru-RU" sz="1800" dirty="0"/>
        </a:p>
      </dgm:t>
    </dgm:pt>
    <dgm:pt modelId="{E27DCC91-908B-4C27-B8F3-E7D2E57BF865}" type="parTrans" cxnId="{E28E7AE4-4892-4168-B3A4-FDDF415E8045}">
      <dgm:prSet/>
      <dgm:spPr/>
      <dgm:t>
        <a:bodyPr/>
        <a:lstStyle/>
        <a:p>
          <a:endParaRPr lang="ru-RU"/>
        </a:p>
      </dgm:t>
    </dgm:pt>
    <dgm:pt modelId="{D79ABB71-7225-41C8-BCDA-6B47B7D22384}" type="sibTrans" cxnId="{E28E7AE4-4892-4168-B3A4-FDDF415E8045}">
      <dgm:prSet/>
      <dgm:spPr/>
      <dgm:t>
        <a:bodyPr/>
        <a:lstStyle/>
        <a:p>
          <a:endParaRPr lang="ru-RU"/>
        </a:p>
      </dgm:t>
    </dgm:pt>
    <dgm:pt modelId="{B1C3B3F4-5C8A-444F-9CA2-B7C739B78E4C}">
      <dgm:prSet custT="1"/>
      <dgm:spPr/>
      <dgm:t>
        <a:bodyPr/>
        <a:lstStyle/>
        <a:p>
          <a:pPr rtl="0"/>
          <a:r>
            <a:rPr lang="ru-RU" sz="1800" dirty="0" smtClean="0"/>
            <a:t>Закупка товара в случаях, предусмотренных пунктами 4 и 5 части 1, может осуществляться в электронной форме с использованием электронной площадки на сумму, не превышающую трех миллионов рублей!</a:t>
          </a:r>
          <a:endParaRPr lang="ru-RU" sz="1800" dirty="0"/>
        </a:p>
      </dgm:t>
    </dgm:pt>
    <dgm:pt modelId="{87A80EF4-E474-4EF6-98B9-95E70A0E6A9D}" type="parTrans" cxnId="{48DD886C-1CE2-4614-BBF0-304498F5FD62}">
      <dgm:prSet/>
      <dgm:spPr/>
      <dgm:t>
        <a:bodyPr/>
        <a:lstStyle/>
        <a:p>
          <a:endParaRPr lang="ru-RU"/>
        </a:p>
      </dgm:t>
    </dgm:pt>
    <dgm:pt modelId="{E8069F2C-9CB0-4982-B4EE-54508FBC7E7F}" type="sibTrans" cxnId="{48DD886C-1CE2-4614-BBF0-304498F5FD62}">
      <dgm:prSet/>
      <dgm:spPr/>
      <dgm:t>
        <a:bodyPr/>
        <a:lstStyle/>
        <a:p>
          <a:endParaRPr lang="ru-RU"/>
        </a:p>
      </dgm:t>
    </dgm:pt>
    <dgm:pt modelId="{23AFFE66-035C-40C4-A80B-DC3C389CAECA}" type="pres">
      <dgm:prSet presAssocID="{7EEEAEE8-18E7-43ED-BF82-1C77DB9221F0}" presName="linear" presStyleCnt="0">
        <dgm:presLayoutVars>
          <dgm:animLvl val="lvl"/>
          <dgm:resizeHandles val="exact"/>
        </dgm:presLayoutVars>
      </dgm:prSet>
      <dgm:spPr/>
      <dgm:t>
        <a:bodyPr/>
        <a:lstStyle/>
        <a:p>
          <a:endParaRPr lang="ru-RU"/>
        </a:p>
      </dgm:t>
    </dgm:pt>
    <dgm:pt modelId="{B23C8021-0752-40C4-B1AC-9B6D36A0E766}" type="pres">
      <dgm:prSet presAssocID="{89314E72-054B-4D77-9398-34A5686EC887}" presName="parentText" presStyleLbl="node1" presStyleIdx="0" presStyleCnt="3">
        <dgm:presLayoutVars>
          <dgm:chMax val="0"/>
          <dgm:bulletEnabled val="1"/>
        </dgm:presLayoutVars>
      </dgm:prSet>
      <dgm:spPr/>
      <dgm:t>
        <a:bodyPr/>
        <a:lstStyle/>
        <a:p>
          <a:endParaRPr lang="ru-RU"/>
        </a:p>
      </dgm:t>
    </dgm:pt>
    <dgm:pt modelId="{96CEC520-2033-42CA-8148-426828E8AA51}" type="pres">
      <dgm:prSet presAssocID="{80D235ED-2BA4-4D4E-B10C-397F36A69CA3}" presName="spacer" presStyleCnt="0"/>
      <dgm:spPr/>
    </dgm:pt>
    <dgm:pt modelId="{A99DF5A1-A67D-48D9-9E4B-45A53C2AC42A}" type="pres">
      <dgm:prSet presAssocID="{998211E3-6BB7-4047-92BC-D326E0E26A6C}" presName="parentText" presStyleLbl="node1" presStyleIdx="1" presStyleCnt="3">
        <dgm:presLayoutVars>
          <dgm:chMax val="0"/>
          <dgm:bulletEnabled val="1"/>
        </dgm:presLayoutVars>
      </dgm:prSet>
      <dgm:spPr/>
      <dgm:t>
        <a:bodyPr/>
        <a:lstStyle/>
        <a:p>
          <a:endParaRPr lang="ru-RU"/>
        </a:p>
      </dgm:t>
    </dgm:pt>
    <dgm:pt modelId="{8CFEE834-EAF7-4EF1-A3B1-5F76677CB63F}" type="pres">
      <dgm:prSet presAssocID="{D79ABB71-7225-41C8-BCDA-6B47B7D22384}" presName="spacer" presStyleCnt="0"/>
      <dgm:spPr/>
    </dgm:pt>
    <dgm:pt modelId="{920BAE83-40F9-4A4D-A3B4-BB4D8E45545D}" type="pres">
      <dgm:prSet presAssocID="{B1C3B3F4-5C8A-444F-9CA2-B7C739B78E4C}" presName="parentText" presStyleLbl="node1" presStyleIdx="2" presStyleCnt="3">
        <dgm:presLayoutVars>
          <dgm:chMax val="0"/>
          <dgm:bulletEnabled val="1"/>
        </dgm:presLayoutVars>
      </dgm:prSet>
      <dgm:spPr/>
      <dgm:t>
        <a:bodyPr/>
        <a:lstStyle/>
        <a:p>
          <a:endParaRPr lang="ru-RU"/>
        </a:p>
      </dgm:t>
    </dgm:pt>
  </dgm:ptLst>
  <dgm:cxnLst>
    <dgm:cxn modelId="{E28E7AE4-4892-4168-B3A4-FDDF415E8045}" srcId="{7EEEAEE8-18E7-43ED-BF82-1C77DB9221F0}" destId="{998211E3-6BB7-4047-92BC-D326E0E26A6C}" srcOrd="1" destOrd="0" parTransId="{E27DCC91-908B-4C27-B8F3-E7D2E57BF865}" sibTransId="{D79ABB71-7225-41C8-BCDA-6B47B7D22384}"/>
    <dgm:cxn modelId="{8BB9EA54-284B-4ACF-B22D-76130C32A939}" type="presOf" srcId="{B1C3B3F4-5C8A-444F-9CA2-B7C739B78E4C}" destId="{920BAE83-40F9-4A4D-A3B4-BB4D8E45545D}" srcOrd="0" destOrd="0" presId="urn:microsoft.com/office/officeart/2005/8/layout/vList2"/>
    <dgm:cxn modelId="{669735AC-11E1-419E-AFFA-C515EE1B4F3B}" srcId="{7EEEAEE8-18E7-43ED-BF82-1C77DB9221F0}" destId="{89314E72-054B-4D77-9398-34A5686EC887}" srcOrd="0" destOrd="0" parTransId="{43B4D62A-38EE-4A57-96E0-F1C348AB93C8}" sibTransId="{80D235ED-2BA4-4D4E-B10C-397F36A69CA3}"/>
    <dgm:cxn modelId="{48DD886C-1CE2-4614-BBF0-304498F5FD62}" srcId="{7EEEAEE8-18E7-43ED-BF82-1C77DB9221F0}" destId="{B1C3B3F4-5C8A-444F-9CA2-B7C739B78E4C}" srcOrd="2" destOrd="0" parTransId="{87A80EF4-E474-4EF6-98B9-95E70A0E6A9D}" sibTransId="{E8069F2C-9CB0-4982-B4EE-54508FBC7E7F}"/>
    <dgm:cxn modelId="{005B747A-0729-4E9A-9B52-52E595020857}" type="presOf" srcId="{89314E72-054B-4D77-9398-34A5686EC887}" destId="{B23C8021-0752-40C4-B1AC-9B6D36A0E766}" srcOrd="0" destOrd="0" presId="urn:microsoft.com/office/officeart/2005/8/layout/vList2"/>
    <dgm:cxn modelId="{C0FADF57-3393-4D78-85E8-9373F9F425E0}" type="presOf" srcId="{998211E3-6BB7-4047-92BC-D326E0E26A6C}" destId="{A99DF5A1-A67D-48D9-9E4B-45A53C2AC42A}" srcOrd="0" destOrd="0" presId="urn:microsoft.com/office/officeart/2005/8/layout/vList2"/>
    <dgm:cxn modelId="{AB8D1CA9-6804-484A-B595-E43AC7A16E62}" type="presOf" srcId="{7EEEAEE8-18E7-43ED-BF82-1C77DB9221F0}" destId="{23AFFE66-035C-40C4-A80B-DC3C389CAECA}" srcOrd="0" destOrd="0" presId="urn:microsoft.com/office/officeart/2005/8/layout/vList2"/>
    <dgm:cxn modelId="{003B1B60-2766-46DD-A3B6-A1A1F98888B0}" type="presParOf" srcId="{23AFFE66-035C-40C4-A80B-DC3C389CAECA}" destId="{B23C8021-0752-40C4-B1AC-9B6D36A0E766}" srcOrd="0" destOrd="0" presId="urn:microsoft.com/office/officeart/2005/8/layout/vList2"/>
    <dgm:cxn modelId="{9F22A120-634A-4C12-A287-491F4692C5C2}" type="presParOf" srcId="{23AFFE66-035C-40C4-A80B-DC3C389CAECA}" destId="{96CEC520-2033-42CA-8148-426828E8AA51}" srcOrd="1" destOrd="0" presId="urn:microsoft.com/office/officeart/2005/8/layout/vList2"/>
    <dgm:cxn modelId="{445B4B05-799F-49DE-8A05-612DF9E973EE}" type="presParOf" srcId="{23AFFE66-035C-40C4-A80B-DC3C389CAECA}" destId="{A99DF5A1-A67D-48D9-9E4B-45A53C2AC42A}" srcOrd="2" destOrd="0" presId="urn:microsoft.com/office/officeart/2005/8/layout/vList2"/>
    <dgm:cxn modelId="{A77A6D87-F644-4652-A140-82D4AF387650}" type="presParOf" srcId="{23AFFE66-035C-40C4-A80B-DC3C389CAECA}" destId="{8CFEE834-EAF7-4EF1-A3B1-5F76677CB63F}" srcOrd="3" destOrd="0" presId="urn:microsoft.com/office/officeart/2005/8/layout/vList2"/>
    <dgm:cxn modelId="{67EEA03F-6A5D-423D-A088-0BB0EC9358B7}" type="presParOf" srcId="{23AFFE66-035C-40C4-A80B-DC3C389CAECA}" destId="{920BAE83-40F9-4A4D-A3B4-BB4D8E45545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80C64F-D113-4595-A58C-F37C42EB0298}"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ru-RU"/>
        </a:p>
      </dgm:t>
    </dgm:pt>
    <dgm:pt modelId="{85FCA907-FD3D-45E1-A5CC-B7E5B65FB840}">
      <dgm:prSet/>
      <dgm:spPr/>
      <dgm:t>
        <a:bodyPr/>
        <a:lstStyle/>
        <a:p>
          <a:pPr rtl="0"/>
          <a:r>
            <a:rPr lang="ru-RU" dirty="0" smtClean="0"/>
            <a:t>Законопроектом предусматривается исключение из-под сферы применения Федерального закона заключения соглашений об установлении сервитутов, поскольку порядок заключения таких соглашений регулируется земельным законодательством и не может в полной мере соответствовать требованиям Федерального закона, в том числе в части планирования, способа определения поставщика (подрядчика, исполнителя), порядка исполнения контракта. Законопроектом также предусмотрены изменения, направленные на обеспечение возможности заключения договора аренды с единственным поставщиком (подрядчиком, исполнителем) в отношении такого объекта недвижимости, как земельный участок.</a:t>
          </a:r>
          <a:endParaRPr lang="ru-RU" dirty="0"/>
        </a:p>
      </dgm:t>
    </dgm:pt>
    <dgm:pt modelId="{9C650D1B-A5A5-408E-93BF-B4FA62100878}" type="parTrans" cxnId="{30056485-DA7D-4E4C-9B48-367CACE6F18E}">
      <dgm:prSet/>
      <dgm:spPr/>
      <dgm:t>
        <a:bodyPr/>
        <a:lstStyle/>
        <a:p>
          <a:endParaRPr lang="ru-RU"/>
        </a:p>
      </dgm:t>
    </dgm:pt>
    <dgm:pt modelId="{7543368E-B086-4EA9-98A4-7E95F58DC179}" type="sibTrans" cxnId="{30056485-DA7D-4E4C-9B48-367CACE6F18E}">
      <dgm:prSet/>
      <dgm:spPr/>
      <dgm:t>
        <a:bodyPr/>
        <a:lstStyle/>
        <a:p>
          <a:endParaRPr lang="ru-RU"/>
        </a:p>
      </dgm:t>
    </dgm:pt>
    <dgm:pt modelId="{5D4AECA0-3C60-432B-B9B5-137B0D74CC06}">
      <dgm:prSet/>
      <dgm:spPr/>
      <dgm:t>
        <a:bodyPr/>
        <a:lstStyle/>
        <a:p>
          <a:pPr rtl="0"/>
          <a:r>
            <a:rPr lang="ru-RU" smtClean="0"/>
            <a:t>Законопроектом также предусмотрено расширение способов закрепления нежилых помещений в части передачи их заказчику на праве хозяйственного ведения с целью применения пункта 23 части 1 статьи 93 Федерального закона, предусматривающего возможность заключения контракта с единственным поставщиком (исполнителем, подрядчиком) на выполнение работ, оказание услуг по техническому обслуживанию, эксплуатационному контролю зданий, сооружений, содержанию и ремонту общего имущества, одного или нескольких нежилых помещений. Указанное изменение обусловлено распространением положений Федерального закона на унитарные предприятия, имущество которых принадлежит им на праве хозяйственного ведения или оперативного управления.</a:t>
          </a:r>
          <a:endParaRPr lang="ru-RU"/>
        </a:p>
      </dgm:t>
    </dgm:pt>
    <dgm:pt modelId="{E0FD81F4-BC2E-4A38-8B77-8C0AC8ED73F7}" type="parTrans" cxnId="{C3E428B5-529A-43C7-8046-5305FD1A2C8E}">
      <dgm:prSet/>
      <dgm:spPr/>
      <dgm:t>
        <a:bodyPr/>
        <a:lstStyle/>
        <a:p>
          <a:endParaRPr lang="ru-RU"/>
        </a:p>
      </dgm:t>
    </dgm:pt>
    <dgm:pt modelId="{ED702386-6742-4BAA-A5F6-013F52CE0725}" type="sibTrans" cxnId="{C3E428B5-529A-43C7-8046-5305FD1A2C8E}">
      <dgm:prSet/>
      <dgm:spPr/>
      <dgm:t>
        <a:bodyPr/>
        <a:lstStyle/>
        <a:p>
          <a:endParaRPr lang="ru-RU"/>
        </a:p>
      </dgm:t>
    </dgm:pt>
    <dgm:pt modelId="{C1613669-B0E7-4883-84A9-97B00C28650A}" type="pres">
      <dgm:prSet presAssocID="{2480C64F-D113-4595-A58C-F37C42EB0298}" presName="linear" presStyleCnt="0">
        <dgm:presLayoutVars>
          <dgm:animLvl val="lvl"/>
          <dgm:resizeHandles val="exact"/>
        </dgm:presLayoutVars>
      </dgm:prSet>
      <dgm:spPr/>
      <dgm:t>
        <a:bodyPr/>
        <a:lstStyle/>
        <a:p>
          <a:endParaRPr lang="ru-RU"/>
        </a:p>
      </dgm:t>
    </dgm:pt>
    <dgm:pt modelId="{4C7F3725-DE9A-4C95-8820-B91F960882BA}" type="pres">
      <dgm:prSet presAssocID="{85FCA907-FD3D-45E1-A5CC-B7E5B65FB840}" presName="parentText" presStyleLbl="node1" presStyleIdx="0" presStyleCnt="2">
        <dgm:presLayoutVars>
          <dgm:chMax val="0"/>
          <dgm:bulletEnabled val="1"/>
        </dgm:presLayoutVars>
      </dgm:prSet>
      <dgm:spPr/>
      <dgm:t>
        <a:bodyPr/>
        <a:lstStyle/>
        <a:p>
          <a:endParaRPr lang="ru-RU"/>
        </a:p>
      </dgm:t>
    </dgm:pt>
    <dgm:pt modelId="{7CD6B4D7-74BE-455A-906C-B1C3F3411D89}" type="pres">
      <dgm:prSet presAssocID="{7543368E-B086-4EA9-98A4-7E95F58DC179}" presName="spacer" presStyleCnt="0"/>
      <dgm:spPr/>
    </dgm:pt>
    <dgm:pt modelId="{9732F13F-E4E8-4EBB-961B-01C66E0BEB80}" type="pres">
      <dgm:prSet presAssocID="{5D4AECA0-3C60-432B-B9B5-137B0D74CC06}" presName="parentText" presStyleLbl="node1" presStyleIdx="1" presStyleCnt="2">
        <dgm:presLayoutVars>
          <dgm:chMax val="0"/>
          <dgm:bulletEnabled val="1"/>
        </dgm:presLayoutVars>
      </dgm:prSet>
      <dgm:spPr/>
      <dgm:t>
        <a:bodyPr/>
        <a:lstStyle/>
        <a:p>
          <a:endParaRPr lang="ru-RU"/>
        </a:p>
      </dgm:t>
    </dgm:pt>
  </dgm:ptLst>
  <dgm:cxnLst>
    <dgm:cxn modelId="{7EA07454-F45C-456E-8C07-967B3A8C0EEA}" type="presOf" srcId="{2480C64F-D113-4595-A58C-F37C42EB0298}" destId="{C1613669-B0E7-4883-84A9-97B00C28650A}" srcOrd="0" destOrd="0" presId="urn:microsoft.com/office/officeart/2005/8/layout/vList2"/>
    <dgm:cxn modelId="{2F323F0E-C755-4FDB-8BF9-8F146BD99300}" type="presOf" srcId="{85FCA907-FD3D-45E1-A5CC-B7E5B65FB840}" destId="{4C7F3725-DE9A-4C95-8820-B91F960882BA}" srcOrd="0" destOrd="0" presId="urn:microsoft.com/office/officeart/2005/8/layout/vList2"/>
    <dgm:cxn modelId="{30056485-DA7D-4E4C-9B48-367CACE6F18E}" srcId="{2480C64F-D113-4595-A58C-F37C42EB0298}" destId="{85FCA907-FD3D-45E1-A5CC-B7E5B65FB840}" srcOrd="0" destOrd="0" parTransId="{9C650D1B-A5A5-408E-93BF-B4FA62100878}" sibTransId="{7543368E-B086-4EA9-98A4-7E95F58DC179}"/>
    <dgm:cxn modelId="{1E8D3758-CD1B-4A7E-B1CD-82622190CFF2}" type="presOf" srcId="{5D4AECA0-3C60-432B-B9B5-137B0D74CC06}" destId="{9732F13F-E4E8-4EBB-961B-01C66E0BEB80}" srcOrd="0" destOrd="0" presId="urn:microsoft.com/office/officeart/2005/8/layout/vList2"/>
    <dgm:cxn modelId="{C3E428B5-529A-43C7-8046-5305FD1A2C8E}" srcId="{2480C64F-D113-4595-A58C-F37C42EB0298}" destId="{5D4AECA0-3C60-432B-B9B5-137B0D74CC06}" srcOrd="1" destOrd="0" parTransId="{E0FD81F4-BC2E-4A38-8B77-8C0AC8ED73F7}" sibTransId="{ED702386-6742-4BAA-A5F6-013F52CE0725}"/>
    <dgm:cxn modelId="{27863ABD-035F-4924-B27E-16ECC0B84ED6}" type="presParOf" srcId="{C1613669-B0E7-4883-84A9-97B00C28650A}" destId="{4C7F3725-DE9A-4C95-8820-B91F960882BA}" srcOrd="0" destOrd="0" presId="urn:microsoft.com/office/officeart/2005/8/layout/vList2"/>
    <dgm:cxn modelId="{C9FFA4F9-5EA5-4831-ACC5-1F437C02FC82}" type="presParOf" srcId="{C1613669-B0E7-4883-84A9-97B00C28650A}" destId="{7CD6B4D7-74BE-455A-906C-B1C3F3411D89}" srcOrd="1" destOrd="0" presId="urn:microsoft.com/office/officeart/2005/8/layout/vList2"/>
    <dgm:cxn modelId="{DA6E7B1D-DF86-40B7-AADC-F44FD38469E6}" type="presParOf" srcId="{C1613669-B0E7-4883-84A9-97B00C28650A}" destId="{9732F13F-E4E8-4EBB-961B-01C66E0BEB8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1462355-7B02-4250-A7E6-3A4EB42295E9}"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ru-RU"/>
        </a:p>
      </dgm:t>
    </dgm:pt>
    <dgm:pt modelId="{262FFE72-D241-4DAE-A966-86CAA69DC906}">
      <dgm:prSet/>
      <dgm:spPr/>
      <dgm:t>
        <a:bodyPr/>
        <a:lstStyle/>
        <a:p>
          <a:pPr rtl="0"/>
          <a:r>
            <a:rPr lang="ru-RU" b="1" u="sng" smtClean="0"/>
            <a:t>Ч.9</a:t>
          </a:r>
          <a:r>
            <a:rPr lang="ru-RU" b="1" smtClean="0"/>
            <a:t> ст.99 Закона № 44-ФЗ</a:t>
          </a:r>
          <a:endParaRPr lang="ru-RU" b="1" dirty="0"/>
        </a:p>
      </dgm:t>
    </dgm:pt>
    <dgm:pt modelId="{64676D4F-5E99-472F-BFE7-A956163EB431}" type="parTrans" cxnId="{4A39BE0A-67D2-495D-AF29-B5B2E0711B21}">
      <dgm:prSet/>
      <dgm:spPr/>
      <dgm:t>
        <a:bodyPr/>
        <a:lstStyle/>
        <a:p>
          <a:endParaRPr lang="ru-RU"/>
        </a:p>
      </dgm:t>
    </dgm:pt>
    <dgm:pt modelId="{3CE31C19-59C8-4EA1-966B-18439C9A68D8}" type="sibTrans" cxnId="{4A39BE0A-67D2-495D-AF29-B5B2E0711B21}">
      <dgm:prSet/>
      <dgm:spPr/>
      <dgm:t>
        <a:bodyPr/>
        <a:lstStyle/>
        <a:p>
          <a:endParaRPr lang="ru-RU"/>
        </a:p>
      </dgm:t>
    </dgm:pt>
    <dgm:pt modelId="{BA5D4ECF-1FB9-416D-9A45-AFDD2F2BD146}">
      <dgm:prSet/>
      <dgm:spPr/>
      <dgm:t>
        <a:bodyPr/>
        <a:lstStyle/>
        <a:p>
          <a:pPr rtl="0"/>
          <a:r>
            <a:rPr lang="ru-RU" b="1" smtClean="0"/>
            <a:t>Ч.11 и ч.11.1 ст.99 Закона №44-ФЗ</a:t>
          </a:r>
          <a:endParaRPr lang="ru-RU" b="1" dirty="0"/>
        </a:p>
      </dgm:t>
    </dgm:pt>
    <dgm:pt modelId="{44210272-7D4A-4CB6-BD00-D50B05D27970}" type="parTrans" cxnId="{84C1F53B-F0AC-4BAB-AC13-5F8C81F93A31}">
      <dgm:prSet/>
      <dgm:spPr/>
      <dgm:t>
        <a:bodyPr/>
        <a:lstStyle/>
        <a:p>
          <a:endParaRPr lang="ru-RU"/>
        </a:p>
      </dgm:t>
    </dgm:pt>
    <dgm:pt modelId="{AF2C5828-C2B1-46A1-BF22-78E2162AF402}" type="sibTrans" cxnId="{84C1F53B-F0AC-4BAB-AC13-5F8C81F93A31}">
      <dgm:prSet/>
      <dgm:spPr/>
      <dgm:t>
        <a:bodyPr/>
        <a:lstStyle/>
        <a:p>
          <a:endParaRPr lang="ru-RU"/>
        </a:p>
      </dgm:t>
    </dgm:pt>
    <dgm:pt modelId="{0C3162C1-9C09-49E7-B97D-5604F3B6B0B4}">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ru-RU" dirty="0" smtClean="0"/>
            <a:t>Контроль в сфере закупок в соответствии с частью 8 статьи 99 </a:t>
          </a:r>
          <a:r>
            <a:rPr lang="ru-RU" b="1" dirty="0" smtClean="0"/>
            <a:t>будет осуществляется в соответствии с порядком, предусмотренным бюджетным законодательством Российской Федерации и иными нормативными правовыми актами, регулирующими бюджетные правоотношения</a:t>
          </a:r>
          <a:r>
            <a:rPr lang="ru-RU" dirty="0" smtClean="0"/>
            <a:t>, в целях….</a:t>
          </a:r>
        </a:p>
        <a:p>
          <a:pPr marL="57150" indent="0" defTabSz="311150">
            <a:lnSpc>
              <a:spcPct val="90000"/>
            </a:lnSpc>
            <a:spcBef>
              <a:spcPct val="0"/>
            </a:spcBef>
            <a:spcAft>
              <a:spcPct val="15000"/>
            </a:spcAft>
            <a:buNone/>
          </a:pPr>
          <a:endParaRPr lang="ru-RU" dirty="0"/>
        </a:p>
      </dgm:t>
    </dgm:pt>
    <dgm:pt modelId="{E9E0E422-3B44-4054-B690-9B8A0E12D920}" type="parTrans" cxnId="{89405FC9-0155-47A8-BAA2-97C4607A624D}">
      <dgm:prSet/>
      <dgm:spPr/>
      <dgm:t>
        <a:bodyPr/>
        <a:lstStyle/>
        <a:p>
          <a:endParaRPr lang="ru-RU"/>
        </a:p>
      </dgm:t>
    </dgm:pt>
    <dgm:pt modelId="{5F2768E9-3402-4B69-9A94-D4C4B5FBB093}" type="sibTrans" cxnId="{89405FC9-0155-47A8-BAA2-97C4607A624D}">
      <dgm:prSet/>
      <dgm:spPr/>
      <dgm:t>
        <a:bodyPr/>
        <a:lstStyle/>
        <a:p>
          <a:endParaRPr lang="ru-RU"/>
        </a:p>
      </dgm:t>
    </dgm:pt>
    <dgm:pt modelId="{6619F0A8-FB72-4325-AFF6-2E062ED0F5EC}">
      <dgm:prSet custT="1"/>
      <dgm:spPr/>
      <dgm:t>
        <a:bodyPr/>
        <a:lstStyle/>
        <a:p>
          <a:r>
            <a:rPr lang="ru-RU" sz="1050" b="1" dirty="0" smtClean="0"/>
            <a:t>УТРАЧИВАЕТ СИЛУ</a:t>
          </a:r>
          <a:endParaRPr lang="ru-RU" sz="1050" b="1" dirty="0"/>
        </a:p>
      </dgm:t>
    </dgm:pt>
    <dgm:pt modelId="{59E392B2-05AC-4988-AE0B-C87957246B3C}" type="parTrans" cxnId="{E0E282D3-67CF-4BD1-9008-DE754E73AA34}">
      <dgm:prSet/>
      <dgm:spPr/>
      <dgm:t>
        <a:bodyPr/>
        <a:lstStyle/>
        <a:p>
          <a:endParaRPr lang="ru-RU"/>
        </a:p>
      </dgm:t>
    </dgm:pt>
    <dgm:pt modelId="{34519F79-26E4-44B2-861C-FE682565FD94}" type="sibTrans" cxnId="{E0E282D3-67CF-4BD1-9008-DE754E73AA34}">
      <dgm:prSet/>
      <dgm:spPr/>
      <dgm:t>
        <a:bodyPr/>
        <a:lstStyle/>
        <a:p>
          <a:endParaRPr lang="ru-RU"/>
        </a:p>
      </dgm:t>
    </dgm:pt>
    <dgm:pt modelId="{3BA96FE1-805A-46A0-9077-A7E928CF3131}">
      <dgm:prSet/>
      <dgm:spPr/>
      <dgm:t>
        <a:bodyPr/>
        <a:lstStyle/>
        <a:p>
          <a:endParaRPr lang="ru-RU" sz="900" dirty="0"/>
        </a:p>
      </dgm:t>
    </dgm:pt>
    <dgm:pt modelId="{3B541637-0EDF-45CF-B42F-7CA71C275FF4}" type="parTrans" cxnId="{EE535E27-8287-4C9F-9256-CE951750EFEB}">
      <dgm:prSet/>
      <dgm:spPr/>
      <dgm:t>
        <a:bodyPr/>
        <a:lstStyle/>
        <a:p>
          <a:endParaRPr lang="ru-RU"/>
        </a:p>
      </dgm:t>
    </dgm:pt>
    <dgm:pt modelId="{4AE95132-DF40-41A4-A75B-71F74A0CE344}" type="sibTrans" cxnId="{EE535E27-8287-4C9F-9256-CE951750EFEB}">
      <dgm:prSet/>
      <dgm:spPr/>
      <dgm:t>
        <a:bodyPr/>
        <a:lstStyle/>
        <a:p>
          <a:endParaRPr lang="ru-RU"/>
        </a:p>
      </dgm:t>
    </dgm:pt>
    <dgm:pt modelId="{B41AE9FE-1E8E-48CE-B094-A8F0BD489734}">
      <dgm:prSet custT="1"/>
      <dgm:spPr/>
      <dgm:t>
        <a:bodyPr/>
        <a:lstStyle/>
        <a:p>
          <a:r>
            <a:rPr lang="ru-RU" sz="1050" dirty="0" smtClean="0"/>
            <a:t>11. Правительством Российской Федерации, высшим исполнительным органом государственной власти субъекта Российской Федерации, местной администрацией устанавливается порядок осуществления контроля за соблюдением настоящего Федерального Закона соответствующими органами внутреннего государственного (муниципального) финансового контроля</a:t>
          </a:r>
          <a:endParaRPr lang="ru-RU" sz="1050" dirty="0"/>
        </a:p>
      </dgm:t>
    </dgm:pt>
    <dgm:pt modelId="{E81C9C5B-9388-4A12-8A22-C1B35B7FB64D}" type="parTrans" cxnId="{ED89C2E9-9572-4885-98CA-97ECB68F3E15}">
      <dgm:prSet/>
      <dgm:spPr/>
    </dgm:pt>
    <dgm:pt modelId="{B8335E01-1C70-466A-BDED-0989D3D72DF0}" type="sibTrans" cxnId="{ED89C2E9-9572-4885-98CA-97ECB68F3E15}">
      <dgm:prSet/>
      <dgm:spPr/>
    </dgm:pt>
    <dgm:pt modelId="{43FA80A0-65E7-488B-9BE8-2B21BCDFA30C}" type="pres">
      <dgm:prSet presAssocID="{31462355-7B02-4250-A7E6-3A4EB42295E9}" presName="linearFlow" presStyleCnt="0">
        <dgm:presLayoutVars>
          <dgm:dir/>
          <dgm:animLvl val="lvl"/>
          <dgm:resizeHandles val="exact"/>
        </dgm:presLayoutVars>
      </dgm:prSet>
      <dgm:spPr/>
      <dgm:t>
        <a:bodyPr/>
        <a:lstStyle/>
        <a:p>
          <a:endParaRPr lang="ru-RU"/>
        </a:p>
      </dgm:t>
    </dgm:pt>
    <dgm:pt modelId="{5535B137-B9B5-4519-A2CB-A2F650BF0FFF}" type="pres">
      <dgm:prSet presAssocID="{262FFE72-D241-4DAE-A966-86CAA69DC906}" presName="composite" presStyleCnt="0"/>
      <dgm:spPr/>
    </dgm:pt>
    <dgm:pt modelId="{E2E6D55F-5643-4038-91FB-C0F2B8D40818}" type="pres">
      <dgm:prSet presAssocID="{262FFE72-D241-4DAE-A966-86CAA69DC906}" presName="parentText" presStyleLbl="alignNode1" presStyleIdx="0" presStyleCnt="2">
        <dgm:presLayoutVars>
          <dgm:chMax val="1"/>
          <dgm:bulletEnabled val="1"/>
        </dgm:presLayoutVars>
      </dgm:prSet>
      <dgm:spPr/>
      <dgm:t>
        <a:bodyPr/>
        <a:lstStyle/>
        <a:p>
          <a:endParaRPr lang="ru-RU"/>
        </a:p>
      </dgm:t>
    </dgm:pt>
    <dgm:pt modelId="{7A1E95AC-87A1-4EEB-9170-FE89883FFB44}" type="pres">
      <dgm:prSet presAssocID="{262FFE72-D241-4DAE-A966-86CAA69DC906}" presName="descendantText" presStyleLbl="alignAcc1" presStyleIdx="0" presStyleCnt="2" custScaleY="107992">
        <dgm:presLayoutVars>
          <dgm:bulletEnabled val="1"/>
        </dgm:presLayoutVars>
      </dgm:prSet>
      <dgm:spPr/>
      <dgm:t>
        <a:bodyPr/>
        <a:lstStyle/>
        <a:p>
          <a:endParaRPr lang="ru-RU"/>
        </a:p>
      </dgm:t>
    </dgm:pt>
    <dgm:pt modelId="{92307AFC-F46E-4DB2-A9A2-EF6AD8CBDC46}" type="pres">
      <dgm:prSet presAssocID="{3CE31C19-59C8-4EA1-966B-18439C9A68D8}" presName="sp" presStyleCnt="0"/>
      <dgm:spPr/>
    </dgm:pt>
    <dgm:pt modelId="{D8C18869-F454-4E99-A6AB-8217AE8D74C3}" type="pres">
      <dgm:prSet presAssocID="{BA5D4ECF-1FB9-416D-9A45-AFDD2F2BD146}" presName="composite" presStyleCnt="0"/>
      <dgm:spPr/>
    </dgm:pt>
    <dgm:pt modelId="{7A3EF2D7-7E2A-4C90-8505-FC0FE2F5FD60}" type="pres">
      <dgm:prSet presAssocID="{BA5D4ECF-1FB9-416D-9A45-AFDD2F2BD146}" presName="parentText" presStyleLbl="alignNode1" presStyleIdx="1" presStyleCnt="2">
        <dgm:presLayoutVars>
          <dgm:chMax val="1"/>
          <dgm:bulletEnabled val="1"/>
        </dgm:presLayoutVars>
      </dgm:prSet>
      <dgm:spPr/>
      <dgm:t>
        <a:bodyPr/>
        <a:lstStyle/>
        <a:p>
          <a:endParaRPr lang="ru-RU"/>
        </a:p>
      </dgm:t>
    </dgm:pt>
    <dgm:pt modelId="{FA30D744-4635-47C5-B5E9-15D13AA1D113}" type="pres">
      <dgm:prSet presAssocID="{BA5D4ECF-1FB9-416D-9A45-AFDD2F2BD146}" presName="descendantText" presStyleLbl="alignAcc1" presStyleIdx="1" presStyleCnt="2" custScaleY="146886">
        <dgm:presLayoutVars>
          <dgm:bulletEnabled val="1"/>
        </dgm:presLayoutVars>
      </dgm:prSet>
      <dgm:spPr/>
      <dgm:t>
        <a:bodyPr/>
        <a:lstStyle/>
        <a:p>
          <a:endParaRPr lang="ru-RU"/>
        </a:p>
      </dgm:t>
    </dgm:pt>
  </dgm:ptLst>
  <dgm:cxnLst>
    <dgm:cxn modelId="{0C07BFEC-E3AE-4FDE-A8F3-AD1E3E83412C}" type="presOf" srcId="{BA5D4ECF-1FB9-416D-9A45-AFDD2F2BD146}" destId="{7A3EF2D7-7E2A-4C90-8505-FC0FE2F5FD60}" srcOrd="0" destOrd="0" presId="urn:microsoft.com/office/officeart/2005/8/layout/chevron2"/>
    <dgm:cxn modelId="{ED89C2E9-9572-4885-98CA-97ECB68F3E15}" srcId="{BA5D4ECF-1FB9-416D-9A45-AFDD2F2BD146}" destId="{B41AE9FE-1E8E-48CE-B094-A8F0BD489734}" srcOrd="1" destOrd="0" parTransId="{E81C9C5B-9388-4A12-8A22-C1B35B7FB64D}" sibTransId="{B8335E01-1C70-466A-BDED-0989D3D72DF0}"/>
    <dgm:cxn modelId="{E0E282D3-67CF-4BD1-9008-DE754E73AA34}" srcId="{BA5D4ECF-1FB9-416D-9A45-AFDD2F2BD146}" destId="{6619F0A8-FB72-4325-AFF6-2E062ED0F5EC}" srcOrd="0" destOrd="0" parTransId="{59E392B2-05AC-4988-AE0B-C87957246B3C}" sibTransId="{34519F79-26E4-44B2-861C-FE682565FD94}"/>
    <dgm:cxn modelId="{1891D17E-E2EC-4A7A-AECD-7BD7AF544632}" type="presOf" srcId="{3BA96FE1-805A-46A0-9077-A7E928CF3131}" destId="{FA30D744-4635-47C5-B5E9-15D13AA1D113}" srcOrd="0" destOrd="2" presId="urn:microsoft.com/office/officeart/2005/8/layout/chevron2"/>
    <dgm:cxn modelId="{8F314A24-8EB0-445C-812B-855F90F0AEFE}" type="presOf" srcId="{B41AE9FE-1E8E-48CE-B094-A8F0BD489734}" destId="{FA30D744-4635-47C5-B5E9-15D13AA1D113}" srcOrd="0" destOrd="1" presId="urn:microsoft.com/office/officeart/2005/8/layout/chevron2"/>
    <dgm:cxn modelId="{84C1F53B-F0AC-4BAB-AC13-5F8C81F93A31}" srcId="{31462355-7B02-4250-A7E6-3A4EB42295E9}" destId="{BA5D4ECF-1FB9-416D-9A45-AFDD2F2BD146}" srcOrd="1" destOrd="0" parTransId="{44210272-7D4A-4CB6-BD00-D50B05D27970}" sibTransId="{AF2C5828-C2B1-46A1-BF22-78E2162AF402}"/>
    <dgm:cxn modelId="{277732FD-C6B5-4620-8689-229FDA11D326}" type="presOf" srcId="{31462355-7B02-4250-A7E6-3A4EB42295E9}" destId="{43FA80A0-65E7-488B-9BE8-2B21BCDFA30C}" srcOrd="0" destOrd="0" presId="urn:microsoft.com/office/officeart/2005/8/layout/chevron2"/>
    <dgm:cxn modelId="{8198D894-1147-45E2-96EA-42E9333B0D63}" type="presOf" srcId="{0C3162C1-9C09-49E7-B97D-5604F3B6B0B4}" destId="{7A1E95AC-87A1-4EEB-9170-FE89883FFB44}" srcOrd="0" destOrd="0" presId="urn:microsoft.com/office/officeart/2005/8/layout/chevron2"/>
    <dgm:cxn modelId="{89405FC9-0155-47A8-BAA2-97C4607A624D}" srcId="{262FFE72-D241-4DAE-A966-86CAA69DC906}" destId="{0C3162C1-9C09-49E7-B97D-5604F3B6B0B4}" srcOrd="0" destOrd="0" parTransId="{E9E0E422-3B44-4054-B690-9B8A0E12D920}" sibTransId="{5F2768E9-3402-4B69-9A94-D4C4B5FBB093}"/>
    <dgm:cxn modelId="{26934DFE-153C-4017-9D12-387D52B62BCB}" type="presOf" srcId="{262FFE72-D241-4DAE-A966-86CAA69DC906}" destId="{E2E6D55F-5643-4038-91FB-C0F2B8D40818}" srcOrd="0" destOrd="0" presId="urn:microsoft.com/office/officeart/2005/8/layout/chevron2"/>
    <dgm:cxn modelId="{4A39BE0A-67D2-495D-AF29-B5B2E0711B21}" srcId="{31462355-7B02-4250-A7E6-3A4EB42295E9}" destId="{262FFE72-D241-4DAE-A966-86CAA69DC906}" srcOrd="0" destOrd="0" parTransId="{64676D4F-5E99-472F-BFE7-A956163EB431}" sibTransId="{3CE31C19-59C8-4EA1-966B-18439C9A68D8}"/>
    <dgm:cxn modelId="{D97A0080-6DB4-469A-B279-BF2C8E1BFDC0}" type="presOf" srcId="{6619F0A8-FB72-4325-AFF6-2E062ED0F5EC}" destId="{FA30D744-4635-47C5-B5E9-15D13AA1D113}" srcOrd="0" destOrd="0" presId="urn:microsoft.com/office/officeart/2005/8/layout/chevron2"/>
    <dgm:cxn modelId="{EE535E27-8287-4C9F-9256-CE951750EFEB}" srcId="{BA5D4ECF-1FB9-416D-9A45-AFDD2F2BD146}" destId="{3BA96FE1-805A-46A0-9077-A7E928CF3131}" srcOrd="2" destOrd="0" parTransId="{3B541637-0EDF-45CF-B42F-7CA71C275FF4}" sibTransId="{4AE95132-DF40-41A4-A75B-71F74A0CE344}"/>
    <dgm:cxn modelId="{8E535B1F-A136-48C0-958A-34C4B78499C9}" type="presParOf" srcId="{43FA80A0-65E7-488B-9BE8-2B21BCDFA30C}" destId="{5535B137-B9B5-4519-A2CB-A2F650BF0FFF}" srcOrd="0" destOrd="0" presId="urn:microsoft.com/office/officeart/2005/8/layout/chevron2"/>
    <dgm:cxn modelId="{3A9CAB1D-9AFD-421B-B4A7-1394278DEE72}" type="presParOf" srcId="{5535B137-B9B5-4519-A2CB-A2F650BF0FFF}" destId="{E2E6D55F-5643-4038-91FB-C0F2B8D40818}" srcOrd="0" destOrd="0" presId="urn:microsoft.com/office/officeart/2005/8/layout/chevron2"/>
    <dgm:cxn modelId="{A18B325B-17D3-4ED5-8E16-71DF49951E05}" type="presParOf" srcId="{5535B137-B9B5-4519-A2CB-A2F650BF0FFF}" destId="{7A1E95AC-87A1-4EEB-9170-FE89883FFB44}" srcOrd="1" destOrd="0" presId="urn:microsoft.com/office/officeart/2005/8/layout/chevron2"/>
    <dgm:cxn modelId="{6AF061EE-4F43-47FC-B549-4529560C85C4}" type="presParOf" srcId="{43FA80A0-65E7-488B-9BE8-2B21BCDFA30C}" destId="{92307AFC-F46E-4DB2-A9A2-EF6AD8CBDC46}" srcOrd="1" destOrd="0" presId="urn:microsoft.com/office/officeart/2005/8/layout/chevron2"/>
    <dgm:cxn modelId="{C2A74026-3B36-4E1F-9A89-DC0F30EFC597}" type="presParOf" srcId="{43FA80A0-65E7-488B-9BE8-2B21BCDFA30C}" destId="{D8C18869-F454-4E99-A6AB-8217AE8D74C3}" srcOrd="2" destOrd="0" presId="urn:microsoft.com/office/officeart/2005/8/layout/chevron2"/>
    <dgm:cxn modelId="{ECE26980-E366-4024-A45B-8668D39285E2}" type="presParOf" srcId="{D8C18869-F454-4E99-A6AB-8217AE8D74C3}" destId="{7A3EF2D7-7E2A-4C90-8505-FC0FE2F5FD60}" srcOrd="0" destOrd="0" presId="urn:microsoft.com/office/officeart/2005/8/layout/chevron2"/>
    <dgm:cxn modelId="{BA6D0D3F-1469-43B7-8774-A865CFEFE0EF}" type="presParOf" srcId="{D8C18869-F454-4E99-A6AB-8217AE8D74C3}" destId="{FA30D744-4635-47C5-B5E9-15D13AA1D11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758437A-3648-45FA-895F-D2F0936FDD30}"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ru-RU"/>
        </a:p>
      </dgm:t>
    </dgm:pt>
    <dgm:pt modelId="{383122E1-577A-4280-BB30-E320227DD31C}">
      <dgm:prSet/>
      <dgm:spPr/>
      <dgm:t>
        <a:bodyPr/>
        <a:lstStyle/>
        <a:p>
          <a:pPr algn="ctr" rtl="0"/>
          <a:r>
            <a:rPr lang="ru-RU" dirty="0" smtClean="0"/>
            <a:t>19 декабря 2019 года Федеральное казначейство провело День открытых дверей, посвященный внедрению в Единой информационной системе в сфере закупок (ЕИС) функционала электронного актирования</a:t>
          </a:r>
          <a:endParaRPr lang="ru-RU" dirty="0"/>
        </a:p>
      </dgm:t>
    </dgm:pt>
    <dgm:pt modelId="{58B8BD09-B60A-4FBA-A54E-C90CA612272C}" type="parTrans" cxnId="{BCFC4A75-B46F-41C8-989C-540D61101EC4}">
      <dgm:prSet/>
      <dgm:spPr/>
      <dgm:t>
        <a:bodyPr/>
        <a:lstStyle/>
        <a:p>
          <a:endParaRPr lang="ru-RU"/>
        </a:p>
      </dgm:t>
    </dgm:pt>
    <dgm:pt modelId="{DFDA3679-73D9-4A12-815C-5CF1E782EED6}" type="sibTrans" cxnId="{BCFC4A75-B46F-41C8-989C-540D61101EC4}">
      <dgm:prSet/>
      <dgm:spPr/>
      <dgm:t>
        <a:bodyPr/>
        <a:lstStyle/>
        <a:p>
          <a:endParaRPr lang="ru-RU"/>
        </a:p>
      </dgm:t>
    </dgm:pt>
    <dgm:pt modelId="{BA61DC97-8DF1-484C-AB9E-FE3E095A2FEA}">
      <dgm:prSet/>
      <dgm:spPr/>
      <dgm:t>
        <a:bodyPr/>
        <a:lstStyle/>
        <a:p>
          <a:pPr rtl="0"/>
          <a:r>
            <a:rPr lang="ru-RU" smtClean="0"/>
            <a:t>Более подробно с данным мероприятием возможно ознакомиться на официальном сайте Федерального казначейства по ссылке: </a:t>
          </a:r>
          <a:r>
            <a:rPr lang="ru-RU" u="sng" smtClean="0">
              <a:hlinkClick xmlns:r="http://schemas.openxmlformats.org/officeDocument/2006/relationships" r:id="rId1"/>
            </a:rPr>
            <a:t>https://roskazna.ru/novosti-i-soobshheniya/novosti/1412164/</a:t>
          </a:r>
          <a:endParaRPr lang="ru-RU"/>
        </a:p>
      </dgm:t>
    </dgm:pt>
    <dgm:pt modelId="{3B45B3F5-24D9-4FFD-97BD-C00B655190A5}" type="parTrans" cxnId="{2802F767-23A6-441A-B57B-838425083882}">
      <dgm:prSet/>
      <dgm:spPr/>
      <dgm:t>
        <a:bodyPr/>
        <a:lstStyle/>
        <a:p>
          <a:endParaRPr lang="ru-RU"/>
        </a:p>
      </dgm:t>
    </dgm:pt>
    <dgm:pt modelId="{495E2BB7-A040-48D8-9B3D-FF3D8D41A4BA}" type="sibTrans" cxnId="{2802F767-23A6-441A-B57B-838425083882}">
      <dgm:prSet/>
      <dgm:spPr/>
      <dgm:t>
        <a:bodyPr/>
        <a:lstStyle/>
        <a:p>
          <a:endParaRPr lang="ru-RU"/>
        </a:p>
      </dgm:t>
    </dgm:pt>
    <dgm:pt modelId="{FC82DE53-CE63-4FE9-B42E-97A119C5CA85}" type="pres">
      <dgm:prSet presAssocID="{8758437A-3648-45FA-895F-D2F0936FDD30}" presName="linear" presStyleCnt="0">
        <dgm:presLayoutVars>
          <dgm:animLvl val="lvl"/>
          <dgm:resizeHandles val="exact"/>
        </dgm:presLayoutVars>
      </dgm:prSet>
      <dgm:spPr/>
      <dgm:t>
        <a:bodyPr/>
        <a:lstStyle/>
        <a:p>
          <a:endParaRPr lang="ru-RU"/>
        </a:p>
      </dgm:t>
    </dgm:pt>
    <dgm:pt modelId="{0BB71507-688B-4FAE-ACAE-979821E9F487}" type="pres">
      <dgm:prSet presAssocID="{383122E1-577A-4280-BB30-E320227DD31C}" presName="parentText" presStyleLbl="node1" presStyleIdx="0" presStyleCnt="2">
        <dgm:presLayoutVars>
          <dgm:chMax val="0"/>
          <dgm:bulletEnabled val="1"/>
        </dgm:presLayoutVars>
      </dgm:prSet>
      <dgm:spPr/>
      <dgm:t>
        <a:bodyPr/>
        <a:lstStyle/>
        <a:p>
          <a:endParaRPr lang="ru-RU"/>
        </a:p>
      </dgm:t>
    </dgm:pt>
    <dgm:pt modelId="{AAE277D3-9DCC-4110-BE92-D5DFA5111B99}" type="pres">
      <dgm:prSet presAssocID="{DFDA3679-73D9-4A12-815C-5CF1E782EED6}" presName="spacer" presStyleCnt="0"/>
      <dgm:spPr/>
    </dgm:pt>
    <dgm:pt modelId="{00664F44-D109-41D9-B15B-B792C83B6CF0}" type="pres">
      <dgm:prSet presAssocID="{BA61DC97-8DF1-484C-AB9E-FE3E095A2FEA}" presName="parentText" presStyleLbl="node1" presStyleIdx="1" presStyleCnt="2">
        <dgm:presLayoutVars>
          <dgm:chMax val="0"/>
          <dgm:bulletEnabled val="1"/>
        </dgm:presLayoutVars>
      </dgm:prSet>
      <dgm:spPr/>
      <dgm:t>
        <a:bodyPr/>
        <a:lstStyle/>
        <a:p>
          <a:endParaRPr lang="ru-RU"/>
        </a:p>
      </dgm:t>
    </dgm:pt>
  </dgm:ptLst>
  <dgm:cxnLst>
    <dgm:cxn modelId="{2802F767-23A6-441A-B57B-838425083882}" srcId="{8758437A-3648-45FA-895F-D2F0936FDD30}" destId="{BA61DC97-8DF1-484C-AB9E-FE3E095A2FEA}" srcOrd="1" destOrd="0" parTransId="{3B45B3F5-24D9-4FFD-97BD-C00B655190A5}" sibTransId="{495E2BB7-A040-48D8-9B3D-FF3D8D41A4BA}"/>
    <dgm:cxn modelId="{06875103-8465-4A6F-A1AA-DBBAE0B52E24}" type="presOf" srcId="{8758437A-3648-45FA-895F-D2F0936FDD30}" destId="{FC82DE53-CE63-4FE9-B42E-97A119C5CA85}" srcOrd="0" destOrd="0" presId="urn:microsoft.com/office/officeart/2005/8/layout/vList2"/>
    <dgm:cxn modelId="{A72A3722-D387-4F44-B8AF-24E4B6296717}" type="presOf" srcId="{383122E1-577A-4280-BB30-E320227DD31C}" destId="{0BB71507-688B-4FAE-ACAE-979821E9F487}" srcOrd="0" destOrd="0" presId="urn:microsoft.com/office/officeart/2005/8/layout/vList2"/>
    <dgm:cxn modelId="{F85720A0-61C0-4E3C-90BA-0EB0E95C91C4}" type="presOf" srcId="{BA61DC97-8DF1-484C-AB9E-FE3E095A2FEA}" destId="{00664F44-D109-41D9-B15B-B792C83B6CF0}" srcOrd="0" destOrd="0" presId="urn:microsoft.com/office/officeart/2005/8/layout/vList2"/>
    <dgm:cxn modelId="{BCFC4A75-B46F-41C8-989C-540D61101EC4}" srcId="{8758437A-3648-45FA-895F-D2F0936FDD30}" destId="{383122E1-577A-4280-BB30-E320227DD31C}" srcOrd="0" destOrd="0" parTransId="{58B8BD09-B60A-4FBA-A54E-C90CA612272C}" sibTransId="{DFDA3679-73D9-4A12-815C-5CF1E782EED6}"/>
    <dgm:cxn modelId="{1DDC8C76-ECA0-4F78-BD73-3EB59572E538}" type="presParOf" srcId="{FC82DE53-CE63-4FE9-B42E-97A119C5CA85}" destId="{0BB71507-688B-4FAE-ACAE-979821E9F487}" srcOrd="0" destOrd="0" presId="urn:microsoft.com/office/officeart/2005/8/layout/vList2"/>
    <dgm:cxn modelId="{4AC5EAB6-6289-41C9-8314-BE85C3B958FD}" type="presParOf" srcId="{FC82DE53-CE63-4FE9-B42E-97A119C5CA85}" destId="{AAE277D3-9DCC-4110-BE92-D5DFA5111B99}" srcOrd="1" destOrd="0" presId="urn:microsoft.com/office/officeart/2005/8/layout/vList2"/>
    <dgm:cxn modelId="{68017982-32A1-4F79-A552-907506893F68}" type="presParOf" srcId="{FC82DE53-CE63-4FE9-B42E-97A119C5CA85}" destId="{00664F44-D109-41D9-B15B-B792C83B6CF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8AF02E-DF54-4BDD-9A38-A2B8ECAADAC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0AF07D90-7063-4DC7-A121-ED5C557F5B55}">
      <dgm:prSet custT="1"/>
      <dgm:spPr/>
      <dgm:t>
        <a:bodyPr/>
        <a:lstStyle/>
        <a:p>
          <a:pPr rtl="0"/>
          <a:r>
            <a:rPr lang="ru-RU" sz="1800" dirty="0" smtClean="0">
              <a:latin typeface="Trebuchet MS" panose="020B0603020202020204" pitchFamily="34" charset="0"/>
            </a:rPr>
            <a:t>1. С 2020 года исключен план закупок.</a:t>
          </a:r>
        </a:p>
        <a:p>
          <a:pPr rtl="0"/>
          <a:r>
            <a:rPr lang="ru-RU" sz="1800" dirty="0" smtClean="0">
              <a:latin typeface="Trebuchet MS" panose="020B0603020202020204" pitchFamily="34" charset="0"/>
            </a:rPr>
            <a:t> Остался только план-график закупок – в сильно упрощённом варианте!</a:t>
          </a:r>
          <a:endParaRPr lang="ru-RU" sz="1800" dirty="0">
            <a:latin typeface="Trebuchet MS" panose="020B0603020202020204" pitchFamily="34" charset="0"/>
          </a:endParaRPr>
        </a:p>
      </dgm:t>
    </dgm:pt>
    <dgm:pt modelId="{C86F1393-4097-4AEC-AAF3-F57DE4288905}" type="parTrans" cxnId="{EEE21EAB-6F1D-4DCC-AC9A-2CD3E52F8609}">
      <dgm:prSet/>
      <dgm:spPr/>
      <dgm:t>
        <a:bodyPr/>
        <a:lstStyle/>
        <a:p>
          <a:endParaRPr lang="ru-RU" sz="1800">
            <a:latin typeface="Trebuchet MS" panose="020B0603020202020204" pitchFamily="34" charset="0"/>
          </a:endParaRPr>
        </a:p>
      </dgm:t>
    </dgm:pt>
    <dgm:pt modelId="{C65F296C-7E75-469E-B788-51522A09579F}" type="sibTrans" cxnId="{EEE21EAB-6F1D-4DCC-AC9A-2CD3E52F8609}">
      <dgm:prSet/>
      <dgm:spPr/>
      <dgm:t>
        <a:bodyPr/>
        <a:lstStyle/>
        <a:p>
          <a:endParaRPr lang="ru-RU" sz="1800">
            <a:latin typeface="Trebuchet MS" panose="020B0603020202020204" pitchFamily="34" charset="0"/>
          </a:endParaRPr>
        </a:p>
      </dgm:t>
    </dgm:pt>
    <dgm:pt modelId="{A752A42D-8C1D-4071-BB85-7AE5D36FB90A}">
      <dgm:prSet custT="1"/>
      <dgm:spPr/>
      <dgm:t>
        <a:bodyPr/>
        <a:lstStyle/>
        <a:p>
          <a:pPr algn="just" rtl="0"/>
          <a:r>
            <a:rPr lang="ru-RU" sz="1800" dirty="0" smtClean="0">
              <a:latin typeface="Trebuchet MS" panose="020B0603020202020204" pitchFamily="34" charset="0"/>
            </a:rPr>
            <a:t>в 2019 году уже не  надо было вести работу по подготовке к формированию плана-закупок на 2020 год</a:t>
          </a:r>
          <a:endParaRPr lang="ru-RU" sz="1800" dirty="0">
            <a:latin typeface="Trebuchet MS" panose="020B0603020202020204" pitchFamily="34" charset="0"/>
          </a:endParaRPr>
        </a:p>
      </dgm:t>
    </dgm:pt>
    <dgm:pt modelId="{26CA8B28-5F8E-47EC-9FA6-6D10FC08BF03}" type="parTrans" cxnId="{67A807A7-197C-42D5-8499-960D80F71D03}">
      <dgm:prSet/>
      <dgm:spPr/>
      <dgm:t>
        <a:bodyPr/>
        <a:lstStyle/>
        <a:p>
          <a:endParaRPr lang="ru-RU" sz="1800">
            <a:latin typeface="Trebuchet MS" panose="020B0603020202020204" pitchFamily="34" charset="0"/>
          </a:endParaRPr>
        </a:p>
      </dgm:t>
    </dgm:pt>
    <dgm:pt modelId="{E6A40D12-71A1-4617-8A5F-664E1738521F}" type="sibTrans" cxnId="{67A807A7-197C-42D5-8499-960D80F71D03}">
      <dgm:prSet/>
      <dgm:spPr/>
      <dgm:t>
        <a:bodyPr/>
        <a:lstStyle/>
        <a:p>
          <a:endParaRPr lang="ru-RU" sz="1800">
            <a:latin typeface="Trebuchet MS" panose="020B0603020202020204" pitchFamily="34" charset="0"/>
          </a:endParaRPr>
        </a:p>
      </dgm:t>
    </dgm:pt>
    <dgm:pt modelId="{E3371461-A1F8-4A50-A10A-FFE0415AD3C8}">
      <dgm:prSet custT="1"/>
      <dgm:spPr/>
      <dgm:t>
        <a:bodyPr/>
        <a:lstStyle/>
        <a:p>
          <a:pPr algn="just" rtl="0"/>
          <a:r>
            <a:rPr lang="ru-RU" sz="1800" dirty="0" smtClean="0">
              <a:latin typeface="Trebuchet MS" panose="020B0603020202020204" pitchFamily="34" charset="0"/>
            </a:rPr>
            <a:t>2. Теперь на федеральных, региональных и муниципальных заказчиков распространяется единый нормативный документ, регулирующий планирование, -  </a:t>
          </a:r>
          <a:r>
            <a:rPr lang="ru-RU" sz="1800" b="1" dirty="0" smtClean="0">
              <a:latin typeface="Trebuchet MS" panose="020B0603020202020204" pitchFamily="34" charset="0"/>
            </a:rPr>
            <a:t>Постановление Правительства РФ от 30.09.2019 </a:t>
          </a:r>
          <a:r>
            <a:rPr lang="en-US" sz="1800" b="1" dirty="0" smtClean="0">
              <a:latin typeface="Trebuchet MS" panose="020B0603020202020204" pitchFamily="34" charset="0"/>
            </a:rPr>
            <a:t>N 1279</a:t>
          </a:r>
          <a:endParaRPr lang="ru-RU" sz="1800" b="1" dirty="0">
            <a:latin typeface="Trebuchet MS" panose="020B0603020202020204" pitchFamily="34" charset="0"/>
          </a:endParaRPr>
        </a:p>
      </dgm:t>
    </dgm:pt>
    <dgm:pt modelId="{75549BFB-183B-4EF7-BA77-599FED771976}" type="parTrans" cxnId="{11747077-F065-4CCB-BC4C-1320AC06D19B}">
      <dgm:prSet/>
      <dgm:spPr/>
      <dgm:t>
        <a:bodyPr/>
        <a:lstStyle/>
        <a:p>
          <a:endParaRPr lang="ru-RU" sz="1800"/>
        </a:p>
      </dgm:t>
    </dgm:pt>
    <dgm:pt modelId="{1030A965-FD46-44B1-80DF-8A96E1CDF8D9}" type="sibTrans" cxnId="{11747077-F065-4CCB-BC4C-1320AC06D19B}">
      <dgm:prSet/>
      <dgm:spPr/>
      <dgm:t>
        <a:bodyPr/>
        <a:lstStyle/>
        <a:p>
          <a:endParaRPr lang="ru-RU" sz="1800"/>
        </a:p>
      </dgm:t>
    </dgm:pt>
    <dgm:pt modelId="{E021DC72-9841-43F2-AD8B-3A3A492E4203}">
      <dgm:prSet custT="1"/>
      <dgm:spPr/>
      <dgm:t>
        <a:bodyPr/>
        <a:lstStyle/>
        <a:p>
          <a:pPr algn="just" rtl="0"/>
          <a:r>
            <a:rPr lang="ru-RU" sz="1800" dirty="0" smtClean="0">
              <a:latin typeface="Trebuchet MS" panose="020B0603020202020204" pitchFamily="34" charset="0"/>
            </a:rPr>
            <a:t>муниципальные районы и городские округа должны до 1 января 2020 года отменить свои местные распорядительные акты, регулирующие планирование закупок. </a:t>
          </a:r>
          <a:endParaRPr lang="ru-RU" sz="1800" dirty="0">
            <a:latin typeface="Trebuchet MS" panose="020B0603020202020204" pitchFamily="34" charset="0"/>
          </a:endParaRPr>
        </a:p>
      </dgm:t>
    </dgm:pt>
    <dgm:pt modelId="{07EB5001-04D4-468F-B85A-16F19E2C5997}" type="parTrans" cxnId="{9F7C0ADD-5991-4687-B244-E5C6D4B280F4}">
      <dgm:prSet/>
      <dgm:spPr/>
      <dgm:t>
        <a:bodyPr/>
        <a:lstStyle/>
        <a:p>
          <a:endParaRPr lang="ru-RU"/>
        </a:p>
      </dgm:t>
    </dgm:pt>
    <dgm:pt modelId="{2D7546A3-1A28-4E76-95B3-7B4349FDA189}" type="sibTrans" cxnId="{9F7C0ADD-5991-4687-B244-E5C6D4B280F4}">
      <dgm:prSet/>
      <dgm:spPr/>
      <dgm:t>
        <a:bodyPr/>
        <a:lstStyle/>
        <a:p>
          <a:endParaRPr lang="ru-RU"/>
        </a:p>
      </dgm:t>
    </dgm:pt>
    <dgm:pt modelId="{00D8AAE9-6BA3-4C60-BD23-1DBD1D1DD507}" type="pres">
      <dgm:prSet presAssocID="{FD8AF02E-DF54-4BDD-9A38-A2B8ECAADACB}" presName="linear" presStyleCnt="0">
        <dgm:presLayoutVars>
          <dgm:animLvl val="lvl"/>
          <dgm:resizeHandles val="exact"/>
        </dgm:presLayoutVars>
      </dgm:prSet>
      <dgm:spPr/>
      <dgm:t>
        <a:bodyPr/>
        <a:lstStyle/>
        <a:p>
          <a:endParaRPr lang="ru-RU"/>
        </a:p>
      </dgm:t>
    </dgm:pt>
    <dgm:pt modelId="{4CAAC0DD-FA06-48A6-94CF-166698C786B5}" type="pres">
      <dgm:prSet presAssocID="{0AF07D90-7063-4DC7-A121-ED5C557F5B55}" presName="parentText" presStyleLbl="node1" presStyleIdx="0" presStyleCnt="2" custScaleY="74389" custLinFactNeighborY="-8052">
        <dgm:presLayoutVars>
          <dgm:chMax val="0"/>
          <dgm:bulletEnabled val="1"/>
        </dgm:presLayoutVars>
      </dgm:prSet>
      <dgm:spPr/>
      <dgm:t>
        <a:bodyPr/>
        <a:lstStyle/>
        <a:p>
          <a:endParaRPr lang="ru-RU"/>
        </a:p>
      </dgm:t>
    </dgm:pt>
    <dgm:pt modelId="{D80E8615-AE39-4A1A-A29B-D01C486886D9}" type="pres">
      <dgm:prSet presAssocID="{0AF07D90-7063-4DC7-A121-ED5C557F5B55}" presName="childText" presStyleLbl="revTx" presStyleIdx="0" presStyleCnt="1" custLinFactNeighborY="-8276">
        <dgm:presLayoutVars>
          <dgm:bulletEnabled val="1"/>
        </dgm:presLayoutVars>
      </dgm:prSet>
      <dgm:spPr/>
      <dgm:t>
        <a:bodyPr/>
        <a:lstStyle/>
        <a:p>
          <a:endParaRPr lang="ru-RU"/>
        </a:p>
      </dgm:t>
    </dgm:pt>
    <dgm:pt modelId="{D5136882-0C7D-4309-88E3-636F64472A78}" type="pres">
      <dgm:prSet presAssocID="{E3371461-A1F8-4A50-A10A-FFE0415AD3C8}" presName="parentText" presStyleLbl="node1" presStyleIdx="1" presStyleCnt="2">
        <dgm:presLayoutVars>
          <dgm:chMax val="0"/>
          <dgm:bulletEnabled val="1"/>
        </dgm:presLayoutVars>
      </dgm:prSet>
      <dgm:spPr/>
      <dgm:t>
        <a:bodyPr/>
        <a:lstStyle/>
        <a:p>
          <a:endParaRPr lang="ru-RU"/>
        </a:p>
      </dgm:t>
    </dgm:pt>
  </dgm:ptLst>
  <dgm:cxnLst>
    <dgm:cxn modelId="{460E6787-6FAE-4E15-A8CB-D50DE0BE4A90}" type="presOf" srcId="{E3371461-A1F8-4A50-A10A-FFE0415AD3C8}" destId="{D5136882-0C7D-4309-88E3-636F64472A78}" srcOrd="0" destOrd="0" presId="urn:microsoft.com/office/officeart/2005/8/layout/vList2"/>
    <dgm:cxn modelId="{F512E817-623F-47D5-AE87-4763D8849622}" type="presOf" srcId="{FD8AF02E-DF54-4BDD-9A38-A2B8ECAADACB}" destId="{00D8AAE9-6BA3-4C60-BD23-1DBD1D1DD507}" srcOrd="0" destOrd="0" presId="urn:microsoft.com/office/officeart/2005/8/layout/vList2"/>
    <dgm:cxn modelId="{67A807A7-197C-42D5-8499-960D80F71D03}" srcId="{0AF07D90-7063-4DC7-A121-ED5C557F5B55}" destId="{A752A42D-8C1D-4071-BB85-7AE5D36FB90A}" srcOrd="0" destOrd="0" parTransId="{26CA8B28-5F8E-47EC-9FA6-6D10FC08BF03}" sibTransId="{E6A40D12-71A1-4617-8A5F-664E1738521F}"/>
    <dgm:cxn modelId="{21A43BD9-6AE1-4631-83F7-0A212AF773EC}" type="presOf" srcId="{A752A42D-8C1D-4071-BB85-7AE5D36FB90A}" destId="{D80E8615-AE39-4A1A-A29B-D01C486886D9}" srcOrd="0" destOrd="0" presId="urn:microsoft.com/office/officeart/2005/8/layout/vList2"/>
    <dgm:cxn modelId="{9F7C0ADD-5991-4687-B244-E5C6D4B280F4}" srcId="{0AF07D90-7063-4DC7-A121-ED5C557F5B55}" destId="{E021DC72-9841-43F2-AD8B-3A3A492E4203}" srcOrd="1" destOrd="0" parTransId="{07EB5001-04D4-468F-B85A-16F19E2C5997}" sibTransId="{2D7546A3-1A28-4E76-95B3-7B4349FDA189}"/>
    <dgm:cxn modelId="{11747077-F065-4CCB-BC4C-1320AC06D19B}" srcId="{FD8AF02E-DF54-4BDD-9A38-A2B8ECAADACB}" destId="{E3371461-A1F8-4A50-A10A-FFE0415AD3C8}" srcOrd="1" destOrd="0" parTransId="{75549BFB-183B-4EF7-BA77-599FED771976}" sibTransId="{1030A965-FD46-44B1-80DF-8A96E1CDF8D9}"/>
    <dgm:cxn modelId="{DDCD5EA4-E13B-4669-9547-5910330555CC}" type="presOf" srcId="{0AF07D90-7063-4DC7-A121-ED5C557F5B55}" destId="{4CAAC0DD-FA06-48A6-94CF-166698C786B5}" srcOrd="0" destOrd="0" presId="urn:microsoft.com/office/officeart/2005/8/layout/vList2"/>
    <dgm:cxn modelId="{EEE21EAB-6F1D-4DCC-AC9A-2CD3E52F8609}" srcId="{FD8AF02E-DF54-4BDD-9A38-A2B8ECAADACB}" destId="{0AF07D90-7063-4DC7-A121-ED5C557F5B55}" srcOrd="0" destOrd="0" parTransId="{C86F1393-4097-4AEC-AAF3-F57DE4288905}" sibTransId="{C65F296C-7E75-469E-B788-51522A09579F}"/>
    <dgm:cxn modelId="{C5E98E4D-E839-40B7-BEC4-8FACDE2F3321}" type="presOf" srcId="{E021DC72-9841-43F2-AD8B-3A3A492E4203}" destId="{D80E8615-AE39-4A1A-A29B-D01C486886D9}" srcOrd="0" destOrd="1" presId="urn:microsoft.com/office/officeart/2005/8/layout/vList2"/>
    <dgm:cxn modelId="{30EDD30E-7538-4F1A-ACDD-406E9F23720D}" type="presParOf" srcId="{00D8AAE9-6BA3-4C60-BD23-1DBD1D1DD507}" destId="{4CAAC0DD-FA06-48A6-94CF-166698C786B5}" srcOrd="0" destOrd="0" presId="urn:microsoft.com/office/officeart/2005/8/layout/vList2"/>
    <dgm:cxn modelId="{1DD3F637-3028-4D80-85D8-84503D3ECC0C}" type="presParOf" srcId="{00D8AAE9-6BA3-4C60-BD23-1DBD1D1DD507}" destId="{D80E8615-AE39-4A1A-A29B-D01C486886D9}" srcOrd="1" destOrd="0" presId="urn:microsoft.com/office/officeart/2005/8/layout/vList2"/>
    <dgm:cxn modelId="{7DBA3C4D-1BA6-4781-88B0-2B77F3AF2E88}" type="presParOf" srcId="{00D8AAE9-6BA3-4C60-BD23-1DBD1D1DD507}" destId="{D5136882-0C7D-4309-88E3-636F64472A7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03D814-C401-4C04-B75E-9922D29D9297}" type="doc">
      <dgm:prSet loTypeId="urn:microsoft.com/office/officeart/2005/8/layout/default" loCatId="list" qsTypeId="urn:microsoft.com/office/officeart/2005/8/quickstyle/simple3" qsCatId="simple" csTypeId="urn:microsoft.com/office/officeart/2005/8/colors/accent1_1" csCatId="accent1" phldr="1"/>
      <dgm:spPr/>
      <dgm:t>
        <a:bodyPr/>
        <a:lstStyle/>
        <a:p>
          <a:endParaRPr lang="ru-RU"/>
        </a:p>
      </dgm:t>
    </dgm:pt>
    <dgm:pt modelId="{C616C9B8-03C7-4AFE-921A-D972D4229671}">
      <dgm:prSet custT="1"/>
      <dgm:spPr/>
      <dgm:t>
        <a:bodyPr/>
        <a:lstStyle/>
        <a:p>
          <a:pPr rtl="0"/>
          <a:r>
            <a:rPr lang="ru-RU" sz="1400" dirty="0" smtClean="0">
              <a:latin typeface="Trebuchet MS" panose="020B0603020202020204" pitchFamily="34" charset="0"/>
            </a:rPr>
            <a:t>С </a:t>
          </a:r>
          <a:r>
            <a:rPr lang="ru-RU" sz="1400" b="1" u="sng" dirty="0" smtClean="0">
              <a:latin typeface="Trebuchet MS" panose="020B0603020202020204" pitchFamily="34" charset="0"/>
            </a:rPr>
            <a:t>1 июля</a:t>
          </a:r>
          <a:r>
            <a:rPr lang="ru-RU" sz="1400" dirty="0" smtClean="0">
              <a:latin typeface="Trebuchet MS" panose="020B0603020202020204" pitchFamily="34" charset="0"/>
            </a:rPr>
            <a:t> при заключении договора с единственным поставщиком по </a:t>
          </a:r>
          <a:r>
            <a:rPr lang="ru-RU" sz="1400" b="1" dirty="0" smtClean="0">
              <a:latin typeface="Trebuchet MS" panose="020B0603020202020204" pitchFamily="34" charset="0"/>
            </a:rPr>
            <a:t>п. 4 ч. 1 ст. 93 </a:t>
          </a:r>
          <a:r>
            <a:rPr lang="ru-RU" sz="1400" dirty="0" smtClean="0">
              <a:latin typeface="Trebuchet MS" panose="020B0603020202020204" pitchFamily="34" charset="0"/>
            </a:rPr>
            <a:t>Федерального закона № 44-ФЗ заключается контракт </a:t>
          </a:r>
          <a:r>
            <a:rPr lang="ru-RU" sz="1400" b="1" dirty="0" smtClean="0">
              <a:latin typeface="Trebuchet MS" panose="020B0603020202020204" pitchFamily="34" charset="0"/>
            </a:rPr>
            <a:t>на сумму до 300 тыс. руб. (было 100 тыс. руб.)</a:t>
          </a:r>
          <a:r>
            <a:rPr lang="ru-RU" sz="1400" dirty="0" smtClean="0">
              <a:latin typeface="Trebuchet MS" panose="020B0603020202020204" pitchFamily="34" charset="0"/>
            </a:rPr>
            <a:t>. При этом общее ограничение – 5% от СГОЗ (но не более 50 млн. руб.) или 2 миллиона рублей не изменилось.</a:t>
          </a:r>
          <a:endParaRPr lang="ru-RU" sz="1400" dirty="0">
            <a:latin typeface="Trebuchet MS" panose="020B0603020202020204" pitchFamily="34" charset="0"/>
          </a:endParaRPr>
        </a:p>
      </dgm:t>
    </dgm:pt>
    <dgm:pt modelId="{76D57237-826E-4B20-B688-7172ACCC02F0}" type="parTrans" cxnId="{6B8127CF-58CC-40E2-8514-800AD5A6645E}">
      <dgm:prSet/>
      <dgm:spPr/>
      <dgm:t>
        <a:bodyPr/>
        <a:lstStyle/>
        <a:p>
          <a:endParaRPr lang="ru-RU" sz="1400">
            <a:latin typeface="Trebuchet MS" panose="020B0603020202020204" pitchFamily="34" charset="0"/>
          </a:endParaRPr>
        </a:p>
      </dgm:t>
    </dgm:pt>
    <dgm:pt modelId="{778C128D-9B93-4B94-B0E4-8CD6E648B5D9}" type="sibTrans" cxnId="{6B8127CF-58CC-40E2-8514-800AD5A6645E}">
      <dgm:prSet/>
      <dgm:spPr/>
      <dgm:t>
        <a:bodyPr/>
        <a:lstStyle/>
        <a:p>
          <a:endParaRPr lang="ru-RU" sz="1400">
            <a:latin typeface="Trebuchet MS" panose="020B0603020202020204" pitchFamily="34" charset="0"/>
          </a:endParaRPr>
        </a:p>
      </dgm:t>
    </dgm:pt>
    <dgm:pt modelId="{572FB20C-0CC6-4376-8498-AD2729724F3A}">
      <dgm:prSet custT="1"/>
      <dgm:spPr/>
      <dgm:t>
        <a:bodyPr/>
        <a:lstStyle/>
        <a:p>
          <a:pPr rtl="0"/>
          <a:r>
            <a:rPr lang="ru-RU" sz="1400" dirty="0" smtClean="0">
              <a:latin typeface="Trebuchet MS" panose="020B0603020202020204" pitchFamily="34" charset="0"/>
            </a:rPr>
            <a:t>С </a:t>
          </a:r>
          <a:r>
            <a:rPr lang="ru-RU" sz="1400" b="1" u="sng" dirty="0" smtClean="0">
              <a:latin typeface="Trebuchet MS" panose="020B0603020202020204" pitchFamily="34" charset="0"/>
            </a:rPr>
            <a:t>31 июля</a:t>
          </a:r>
          <a:r>
            <a:rPr lang="ru-RU" sz="1400" dirty="0" smtClean="0">
              <a:latin typeface="Trebuchet MS" panose="020B0603020202020204" pitchFamily="34" charset="0"/>
            </a:rPr>
            <a:t> при заключении договора с единственным поставщиком по </a:t>
          </a:r>
          <a:r>
            <a:rPr lang="ru-RU" sz="1400" b="1" dirty="0" smtClean="0">
              <a:latin typeface="Trebuchet MS" panose="020B0603020202020204" pitchFamily="34" charset="0"/>
            </a:rPr>
            <a:t>п. 5 ч. 1 ст. 93 </a:t>
          </a:r>
          <a:r>
            <a:rPr lang="ru-RU" sz="1400" dirty="0" smtClean="0">
              <a:latin typeface="Trebuchet MS" panose="020B0603020202020204" pitchFamily="34" charset="0"/>
            </a:rPr>
            <a:t>Федерального закона № 44-ФЗ заключается контракт </a:t>
          </a:r>
          <a:r>
            <a:rPr lang="ru-RU" sz="1400" b="1" dirty="0" smtClean="0">
              <a:latin typeface="Trebuchet MS" panose="020B0603020202020204" pitchFamily="34" charset="0"/>
            </a:rPr>
            <a:t>на сумму до 600 тыс. руб. (было 400 тыс. руб.). </a:t>
          </a:r>
          <a:r>
            <a:rPr lang="ru-RU" sz="1400" b="0" dirty="0" smtClean="0">
              <a:latin typeface="Trebuchet MS" panose="020B0603020202020204" pitchFamily="34" charset="0"/>
            </a:rPr>
            <a:t>О</a:t>
          </a:r>
          <a:r>
            <a:rPr lang="ru-RU" sz="1400" dirty="0" smtClean="0">
              <a:latin typeface="Trebuchet MS" panose="020B0603020202020204" pitchFamily="34" charset="0"/>
            </a:rPr>
            <a:t>бщее ограничение — 50% от СГОЗ (но не более 30 млн. руб.) или 5 млн. руб. </a:t>
          </a:r>
          <a:r>
            <a:rPr lang="ru-RU" sz="1400" b="1" dirty="0" smtClean="0">
              <a:latin typeface="Trebuchet MS" panose="020B0603020202020204" pitchFamily="34" charset="0"/>
            </a:rPr>
            <a:t>Также расширен перечень учреждений культуры, которые подпадают под данную норму. </a:t>
          </a:r>
          <a:endParaRPr lang="ru-RU" sz="1400" b="1" dirty="0">
            <a:latin typeface="Trebuchet MS" panose="020B0603020202020204" pitchFamily="34" charset="0"/>
          </a:endParaRPr>
        </a:p>
      </dgm:t>
    </dgm:pt>
    <dgm:pt modelId="{A5DB06F0-1BAE-4DC3-BF28-87E0BDD49252}" type="parTrans" cxnId="{78A72EA6-49D3-4BDE-A2A2-503917CED88F}">
      <dgm:prSet/>
      <dgm:spPr/>
      <dgm:t>
        <a:bodyPr/>
        <a:lstStyle/>
        <a:p>
          <a:endParaRPr lang="ru-RU" sz="1400">
            <a:latin typeface="Trebuchet MS" panose="020B0603020202020204" pitchFamily="34" charset="0"/>
          </a:endParaRPr>
        </a:p>
      </dgm:t>
    </dgm:pt>
    <dgm:pt modelId="{B33DDE7A-0B0A-4BA0-99AA-CFCD4F384777}" type="sibTrans" cxnId="{78A72EA6-49D3-4BDE-A2A2-503917CED88F}">
      <dgm:prSet/>
      <dgm:spPr/>
      <dgm:t>
        <a:bodyPr/>
        <a:lstStyle/>
        <a:p>
          <a:endParaRPr lang="ru-RU" sz="1400">
            <a:latin typeface="Trebuchet MS" panose="020B0603020202020204" pitchFamily="34" charset="0"/>
          </a:endParaRPr>
        </a:p>
      </dgm:t>
    </dgm:pt>
    <dgm:pt modelId="{E4BB6A15-91FC-4A34-ADEE-3406DC3BE6B4}">
      <dgm:prSet custT="1"/>
      <dgm:spPr/>
      <dgm:t>
        <a:bodyPr/>
        <a:lstStyle/>
        <a:p>
          <a:pPr rtl="0"/>
          <a:r>
            <a:rPr lang="ru-RU" sz="1400" b="1" dirty="0" smtClean="0">
              <a:latin typeface="Trebuchet MS" panose="020B0603020202020204" pitchFamily="34" charset="0"/>
            </a:rPr>
            <a:t>Отменены извещения </a:t>
          </a:r>
          <a:r>
            <a:rPr lang="ru-RU" sz="1400" dirty="0" smtClean="0">
              <a:latin typeface="Trebuchet MS" panose="020B0603020202020204" pitchFamily="34" charset="0"/>
            </a:rPr>
            <a:t>при закупках у единственного поставщика! (с 31.07.2019)</a:t>
          </a:r>
          <a:endParaRPr lang="ru-RU" sz="1400" dirty="0">
            <a:latin typeface="Trebuchet MS" panose="020B0603020202020204" pitchFamily="34" charset="0"/>
          </a:endParaRPr>
        </a:p>
      </dgm:t>
    </dgm:pt>
    <dgm:pt modelId="{2190F2CF-991A-4F18-90B1-1A2E3EAB059D}" type="parTrans" cxnId="{A54896F0-9DA6-4FD7-A084-C9BA6BE362D4}">
      <dgm:prSet/>
      <dgm:spPr/>
      <dgm:t>
        <a:bodyPr/>
        <a:lstStyle/>
        <a:p>
          <a:endParaRPr lang="ru-RU" sz="1400">
            <a:latin typeface="Trebuchet MS" panose="020B0603020202020204" pitchFamily="34" charset="0"/>
          </a:endParaRPr>
        </a:p>
      </dgm:t>
    </dgm:pt>
    <dgm:pt modelId="{03BF725A-401F-4710-ABF2-A55421098C5E}" type="sibTrans" cxnId="{A54896F0-9DA6-4FD7-A084-C9BA6BE362D4}">
      <dgm:prSet/>
      <dgm:spPr/>
      <dgm:t>
        <a:bodyPr/>
        <a:lstStyle/>
        <a:p>
          <a:endParaRPr lang="ru-RU" sz="1400">
            <a:latin typeface="Trebuchet MS" panose="020B0603020202020204" pitchFamily="34" charset="0"/>
          </a:endParaRPr>
        </a:p>
      </dgm:t>
    </dgm:pt>
    <dgm:pt modelId="{3E945F2D-6483-4C2D-94DB-4B0789C0CB1C}">
      <dgm:prSet custT="1"/>
      <dgm:spPr/>
      <dgm:t>
        <a:bodyPr/>
        <a:lstStyle/>
        <a:p>
          <a:pPr rtl="0"/>
          <a:r>
            <a:rPr lang="ru-RU" sz="1400" dirty="0" smtClean="0">
              <a:latin typeface="Trebuchet MS" panose="020B0603020202020204" pitchFamily="34" charset="0"/>
            </a:rPr>
            <a:t>Требование об определении и обосновании НМЦК, с последующим включением его в контракт, ограничено конкретными случаями. </a:t>
          </a:r>
          <a:endParaRPr lang="ru-RU" sz="1400" dirty="0">
            <a:latin typeface="Trebuchet MS" panose="020B0603020202020204" pitchFamily="34" charset="0"/>
          </a:endParaRPr>
        </a:p>
      </dgm:t>
    </dgm:pt>
    <dgm:pt modelId="{84AED623-476E-4C20-AFB3-B5758FA8DA65}" type="parTrans" cxnId="{B5FF0FDE-9961-4BBC-BDD1-928FE4B93D2A}">
      <dgm:prSet/>
      <dgm:spPr/>
      <dgm:t>
        <a:bodyPr/>
        <a:lstStyle/>
        <a:p>
          <a:endParaRPr lang="ru-RU" sz="1400">
            <a:latin typeface="Trebuchet MS" panose="020B0603020202020204" pitchFamily="34" charset="0"/>
          </a:endParaRPr>
        </a:p>
      </dgm:t>
    </dgm:pt>
    <dgm:pt modelId="{5B54D9C4-17A2-43B2-B9C2-1196AD2AFFDB}" type="sibTrans" cxnId="{B5FF0FDE-9961-4BBC-BDD1-928FE4B93D2A}">
      <dgm:prSet/>
      <dgm:spPr/>
      <dgm:t>
        <a:bodyPr/>
        <a:lstStyle/>
        <a:p>
          <a:endParaRPr lang="ru-RU" sz="1400">
            <a:latin typeface="Trebuchet MS" panose="020B0603020202020204" pitchFamily="34" charset="0"/>
          </a:endParaRPr>
        </a:p>
      </dgm:t>
    </dgm:pt>
    <dgm:pt modelId="{2B8FED54-A0F1-42D2-82E2-51F0E754F047}" type="pres">
      <dgm:prSet presAssocID="{3C03D814-C401-4C04-B75E-9922D29D9297}" presName="diagram" presStyleCnt="0">
        <dgm:presLayoutVars>
          <dgm:dir/>
          <dgm:resizeHandles val="exact"/>
        </dgm:presLayoutVars>
      </dgm:prSet>
      <dgm:spPr/>
      <dgm:t>
        <a:bodyPr/>
        <a:lstStyle/>
        <a:p>
          <a:endParaRPr lang="ru-RU"/>
        </a:p>
      </dgm:t>
    </dgm:pt>
    <dgm:pt modelId="{CBAC3160-9903-47EE-88E9-D1F2656CEA10}" type="pres">
      <dgm:prSet presAssocID="{C616C9B8-03C7-4AFE-921A-D972D4229671}" presName="node" presStyleLbl="node1" presStyleIdx="0" presStyleCnt="4" custScaleX="131349" custScaleY="162633">
        <dgm:presLayoutVars>
          <dgm:bulletEnabled val="1"/>
        </dgm:presLayoutVars>
      </dgm:prSet>
      <dgm:spPr/>
      <dgm:t>
        <a:bodyPr/>
        <a:lstStyle/>
        <a:p>
          <a:endParaRPr lang="ru-RU"/>
        </a:p>
      </dgm:t>
    </dgm:pt>
    <dgm:pt modelId="{6548F3DE-1F3D-4D02-AAB6-D8E533BA65C2}" type="pres">
      <dgm:prSet presAssocID="{778C128D-9B93-4B94-B0E4-8CD6E648B5D9}" presName="sibTrans" presStyleCnt="0"/>
      <dgm:spPr/>
    </dgm:pt>
    <dgm:pt modelId="{B262433B-A39C-414D-BECA-2DFE6F6EE902}" type="pres">
      <dgm:prSet presAssocID="{572FB20C-0CC6-4376-8498-AD2729724F3A}" presName="node" presStyleLbl="node1" presStyleIdx="1" presStyleCnt="4" custScaleX="131349" custScaleY="162633">
        <dgm:presLayoutVars>
          <dgm:bulletEnabled val="1"/>
        </dgm:presLayoutVars>
      </dgm:prSet>
      <dgm:spPr/>
      <dgm:t>
        <a:bodyPr/>
        <a:lstStyle/>
        <a:p>
          <a:endParaRPr lang="ru-RU"/>
        </a:p>
      </dgm:t>
    </dgm:pt>
    <dgm:pt modelId="{EB3EC5A9-E4E6-4EF1-8B13-345106CE39E2}" type="pres">
      <dgm:prSet presAssocID="{B33DDE7A-0B0A-4BA0-99AA-CFCD4F384777}" presName="sibTrans" presStyleCnt="0"/>
      <dgm:spPr/>
    </dgm:pt>
    <dgm:pt modelId="{D33956DE-6063-4E28-A9DD-EFC173F0E92D}" type="pres">
      <dgm:prSet presAssocID="{E4BB6A15-91FC-4A34-ADEE-3406DC3BE6B4}" presName="node" presStyleLbl="node1" presStyleIdx="2" presStyleCnt="4" custScaleX="131349" custScaleY="62602" custLinFactNeighborX="380" custLinFactNeighborY="-2198">
        <dgm:presLayoutVars>
          <dgm:bulletEnabled val="1"/>
        </dgm:presLayoutVars>
      </dgm:prSet>
      <dgm:spPr/>
      <dgm:t>
        <a:bodyPr/>
        <a:lstStyle/>
        <a:p>
          <a:endParaRPr lang="ru-RU"/>
        </a:p>
      </dgm:t>
    </dgm:pt>
    <dgm:pt modelId="{0EC2A9D8-955C-4CC3-89AD-CC0B5F2E9FC8}" type="pres">
      <dgm:prSet presAssocID="{03BF725A-401F-4710-ABF2-A55421098C5E}" presName="sibTrans" presStyleCnt="0"/>
      <dgm:spPr/>
    </dgm:pt>
    <dgm:pt modelId="{D71B5023-94B1-4FE8-B167-1695B7674214}" type="pres">
      <dgm:prSet presAssocID="{3E945F2D-6483-4C2D-94DB-4B0789C0CB1C}" presName="node" presStyleLbl="node1" presStyleIdx="3" presStyleCnt="4" custScaleX="131349" custScaleY="62602" custLinFactNeighborX="607" custLinFactNeighborY="-2198">
        <dgm:presLayoutVars>
          <dgm:bulletEnabled val="1"/>
        </dgm:presLayoutVars>
      </dgm:prSet>
      <dgm:spPr/>
      <dgm:t>
        <a:bodyPr/>
        <a:lstStyle/>
        <a:p>
          <a:endParaRPr lang="ru-RU"/>
        </a:p>
      </dgm:t>
    </dgm:pt>
  </dgm:ptLst>
  <dgm:cxnLst>
    <dgm:cxn modelId="{1369608C-A3F2-4CD7-B30D-091DD4B86454}" type="presOf" srcId="{3C03D814-C401-4C04-B75E-9922D29D9297}" destId="{2B8FED54-A0F1-42D2-82E2-51F0E754F047}" srcOrd="0" destOrd="0" presId="urn:microsoft.com/office/officeart/2005/8/layout/default"/>
    <dgm:cxn modelId="{6B8127CF-58CC-40E2-8514-800AD5A6645E}" srcId="{3C03D814-C401-4C04-B75E-9922D29D9297}" destId="{C616C9B8-03C7-4AFE-921A-D972D4229671}" srcOrd="0" destOrd="0" parTransId="{76D57237-826E-4B20-B688-7172ACCC02F0}" sibTransId="{778C128D-9B93-4B94-B0E4-8CD6E648B5D9}"/>
    <dgm:cxn modelId="{914D80A8-65A3-43BF-8F9B-A5BD72457F76}" type="presOf" srcId="{572FB20C-0CC6-4376-8498-AD2729724F3A}" destId="{B262433B-A39C-414D-BECA-2DFE6F6EE902}" srcOrd="0" destOrd="0" presId="urn:microsoft.com/office/officeart/2005/8/layout/default"/>
    <dgm:cxn modelId="{0689D237-4FDF-4004-ABDC-BBC2FA4BDEE0}" type="presOf" srcId="{3E945F2D-6483-4C2D-94DB-4B0789C0CB1C}" destId="{D71B5023-94B1-4FE8-B167-1695B7674214}" srcOrd="0" destOrd="0" presId="urn:microsoft.com/office/officeart/2005/8/layout/default"/>
    <dgm:cxn modelId="{B5FF0FDE-9961-4BBC-BDD1-928FE4B93D2A}" srcId="{3C03D814-C401-4C04-B75E-9922D29D9297}" destId="{3E945F2D-6483-4C2D-94DB-4B0789C0CB1C}" srcOrd="3" destOrd="0" parTransId="{84AED623-476E-4C20-AFB3-B5758FA8DA65}" sibTransId="{5B54D9C4-17A2-43B2-B9C2-1196AD2AFFDB}"/>
    <dgm:cxn modelId="{5DB18BA7-A328-4742-92B1-BAB40245D010}" type="presOf" srcId="{E4BB6A15-91FC-4A34-ADEE-3406DC3BE6B4}" destId="{D33956DE-6063-4E28-A9DD-EFC173F0E92D}" srcOrd="0" destOrd="0" presId="urn:microsoft.com/office/officeart/2005/8/layout/default"/>
    <dgm:cxn modelId="{A54896F0-9DA6-4FD7-A084-C9BA6BE362D4}" srcId="{3C03D814-C401-4C04-B75E-9922D29D9297}" destId="{E4BB6A15-91FC-4A34-ADEE-3406DC3BE6B4}" srcOrd="2" destOrd="0" parTransId="{2190F2CF-991A-4F18-90B1-1A2E3EAB059D}" sibTransId="{03BF725A-401F-4710-ABF2-A55421098C5E}"/>
    <dgm:cxn modelId="{4BAAE7A1-6781-4D9F-808E-D7221D99DA7E}" type="presOf" srcId="{C616C9B8-03C7-4AFE-921A-D972D4229671}" destId="{CBAC3160-9903-47EE-88E9-D1F2656CEA10}" srcOrd="0" destOrd="0" presId="urn:microsoft.com/office/officeart/2005/8/layout/default"/>
    <dgm:cxn modelId="{78A72EA6-49D3-4BDE-A2A2-503917CED88F}" srcId="{3C03D814-C401-4C04-B75E-9922D29D9297}" destId="{572FB20C-0CC6-4376-8498-AD2729724F3A}" srcOrd="1" destOrd="0" parTransId="{A5DB06F0-1BAE-4DC3-BF28-87E0BDD49252}" sibTransId="{B33DDE7A-0B0A-4BA0-99AA-CFCD4F384777}"/>
    <dgm:cxn modelId="{98BAA475-97F9-4E99-A040-4D3C5DE38AEF}" type="presParOf" srcId="{2B8FED54-A0F1-42D2-82E2-51F0E754F047}" destId="{CBAC3160-9903-47EE-88E9-D1F2656CEA10}" srcOrd="0" destOrd="0" presId="urn:microsoft.com/office/officeart/2005/8/layout/default"/>
    <dgm:cxn modelId="{517BD07B-821D-4FA0-94AA-4BDDF4523D40}" type="presParOf" srcId="{2B8FED54-A0F1-42D2-82E2-51F0E754F047}" destId="{6548F3DE-1F3D-4D02-AAB6-D8E533BA65C2}" srcOrd="1" destOrd="0" presId="urn:microsoft.com/office/officeart/2005/8/layout/default"/>
    <dgm:cxn modelId="{CF43079F-FF44-49DE-9D59-F325CAB26B66}" type="presParOf" srcId="{2B8FED54-A0F1-42D2-82E2-51F0E754F047}" destId="{B262433B-A39C-414D-BECA-2DFE6F6EE902}" srcOrd="2" destOrd="0" presId="urn:microsoft.com/office/officeart/2005/8/layout/default"/>
    <dgm:cxn modelId="{E5886E8A-0D86-4732-BADC-DB6F40D5DF59}" type="presParOf" srcId="{2B8FED54-A0F1-42D2-82E2-51F0E754F047}" destId="{EB3EC5A9-E4E6-4EF1-8B13-345106CE39E2}" srcOrd="3" destOrd="0" presId="urn:microsoft.com/office/officeart/2005/8/layout/default"/>
    <dgm:cxn modelId="{B3EB9C3F-4D0B-4225-97D4-7A04355846D6}" type="presParOf" srcId="{2B8FED54-A0F1-42D2-82E2-51F0E754F047}" destId="{D33956DE-6063-4E28-A9DD-EFC173F0E92D}" srcOrd="4" destOrd="0" presId="urn:microsoft.com/office/officeart/2005/8/layout/default"/>
    <dgm:cxn modelId="{AF3ED085-8FF7-4700-A13A-93CD6D0AEC0E}" type="presParOf" srcId="{2B8FED54-A0F1-42D2-82E2-51F0E754F047}" destId="{0EC2A9D8-955C-4CC3-89AD-CC0B5F2E9FC8}" srcOrd="5" destOrd="0" presId="urn:microsoft.com/office/officeart/2005/8/layout/default"/>
    <dgm:cxn modelId="{B04A00A5-6423-4B6D-A929-A685F2CB9689}" type="presParOf" srcId="{2B8FED54-A0F1-42D2-82E2-51F0E754F047}" destId="{D71B5023-94B1-4FE8-B167-1695B767421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634AC6-8F6F-4E18-999B-62FF7E87592B}"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ru-RU"/>
        </a:p>
      </dgm:t>
    </dgm:pt>
    <dgm:pt modelId="{99A90C6B-14FA-48AB-B376-C4474A315BA3}">
      <dgm:prSet custT="1"/>
      <dgm:spPr/>
      <dgm:t>
        <a:bodyPr/>
        <a:lstStyle/>
        <a:p>
          <a:pPr algn="just" rtl="0"/>
          <a:r>
            <a:rPr lang="ru-RU" sz="1800" dirty="0" smtClean="0">
              <a:latin typeface="Trebuchet MS" panose="020B0603020202020204" pitchFamily="34" charset="0"/>
            </a:rPr>
            <a:t>Увеличен ценовой порог для проведения «короткого» электронного аукциона (7 календарных дней): до 300 млн. рублей для осуществления любых закупок, до 2 млрд. рублей для закупок на выполнение работ по строительству, реконструкции, капитальному ремонту, сносу объекта капитального строительства</a:t>
          </a:r>
          <a:endParaRPr lang="ru-RU" sz="1800" dirty="0">
            <a:latin typeface="Trebuchet MS" panose="020B0603020202020204" pitchFamily="34" charset="0"/>
          </a:endParaRPr>
        </a:p>
      </dgm:t>
    </dgm:pt>
    <dgm:pt modelId="{0903CF69-2FF9-4A7D-8B9D-B3B98A827607}" type="parTrans" cxnId="{CD4DFF15-801D-4FDB-B5CD-8BF6F049E0FF}">
      <dgm:prSet/>
      <dgm:spPr/>
      <dgm:t>
        <a:bodyPr/>
        <a:lstStyle/>
        <a:p>
          <a:pPr algn="just"/>
          <a:endParaRPr lang="ru-RU" sz="1800">
            <a:latin typeface="Trebuchet MS" panose="020B0603020202020204" pitchFamily="34" charset="0"/>
          </a:endParaRPr>
        </a:p>
      </dgm:t>
    </dgm:pt>
    <dgm:pt modelId="{35F827AF-1AA7-4BC6-A0FC-D3B7507ED965}" type="sibTrans" cxnId="{CD4DFF15-801D-4FDB-B5CD-8BF6F049E0FF}">
      <dgm:prSet/>
      <dgm:spPr/>
      <dgm:t>
        <a:bodyPr/>
        <a:lstStyle/>
        <a:p>
          <a:pPr algn="just"/>
          <a:endParaRPr lang="ru-RU" sz="1800">
            <a:latin typeface="Trebuchet MS" panose="020B0603020202020204" pitchFamily="34" charset="0"/>
          </a:endParaRPr>
        </a:p>
      </dgm:t>
    </dgm:pt>
    <dgm:pt modelId="{E3A44393-EE95-4A51-887B-E0160544D641}">
      <dgm:prSet custT="1"/>
      <dgm:spPr/>
      <dgm:t>
        <a:bodyPr/>
        <a:lstStyle/>
        <a:p>
          <a:pPr algn="just" rtl="0"/>
          <a:r>
            <a:rPr lang="ru-RU" sz="1800" dirty="0" smtClean="0">
              <a:latin typeface="Trebuchet MS" panose="020B0603020202020204" pitchFamily="34" charset="0"/>
            </a:rPr>
            <a:t>При проведении электронных аукционов на сумму свыше 300 млн. рублей для любых закупок и свыше 2 млрд. рублей для строительно-подрядных работы, срок – 15 дней</a:t>
          </a:r>
        </a:p>
        <a:p>
          <a:pPr algn="just" rtl="0"/>
          <a:r>
            <a:rPr lang="ru-RU" sz="1800" dirty="0" smtClean="0">
              <a:latin typeface="Trebuchet MS" panose="020B0603020202020204" pitchFamily="34" charset="0"/>
            </a:rPr>
            <a:t>Для конкурсов срок не изменён – 15 рабочих дней</a:t>
          </a:r>
          <a:endParaRPr lang="ru-RU" sz="1800" dirty="0">
            <a:latin typeface="Trebuchet MS" panose="020B0603020202020204" pitchFamily="34" charset="0"/>
          </a:endParaRPr>
        </a:p>
      </dgm:t>
    </dgm:pt>
    <dgm:pt modelId="{0EE8CDAA-4770-4E05-A955-2C3BBFEC155C}" type="parTrans" cxnId="{1D22AD35-FB4B-4FE1-8DBC-D7AE8714EC60}">
      <dgm:prSet/>
      <dgm:spPr/>
      <dgm:t>
        <a:bodyPr/>
        <a:lstStyle/>
        <a:p>
          <a:pPr algn="just"/>
          <a:endParaRPr lang="ru-RU" sz="1800">
            <a:latin typeface="Trebuchet MS" panose="020B0603020202020204" pitchFamily="34" charset="0"/>
          </a:endParaRPr>
        </a:p>
      </dgm:t>
    </dgm:pt>
    <dgm:pt modelId="{964D1F5C-1429-44FE-9C41-A24B2005E358}" type="sibTrans" cxnId="{1D22AD35-FB4B-4FE1-8DBC-D7AE8714EC60}">
      <dgm:prSet/>
      <dgm:spPr/>
      <dgm:t>
        <a:bodyPr/>
        <a:lstStyle/>
        <a:p>
          <a:pPr algn="just"/>
          <a:endParaRPr lang="ru-RU" sz="1800">
            <a:latin typeface="Trebuchet MS" panose="020B0603020202020204" pitchFamily="34" charset="0"/>
          </a:endParaRPr>
        </a:p>
      </dgm:t>
    </dgm:pt>
    <dgm:pt modelId="{3CF27B9E-B3BC-4D68-900D-E6333688F114}" type="pres">
      <dgm:prSet presAssocID="{E5634AC6-8F6F-4E18-999B-62FF7E87592B}" presName="compositeShape" presStyleCnt="0">
        <dgm:presLayoutVars>
          <dgm:chMax val="2"/>
          <dgm:dir/>
          <dgm:resizeHandles val="exact"/>
        </dgm:presLayoutVars>
      </dgm:prSet>
      <dgm:spPr/>
      <dgm:t>
        <a:bodyPr/>
        <a:lstStyle/>
        <a:p>
          <a:endParaRPr lang="ru-RU"/>
        </a:p>
      </dgm:t>
    </dgm:pt>
    <dgm:pt modelId="{B37A500B-5C7A-4851-8B62-6DE0405EF3AE}" type="pres">
      <dgm:prSet presAssocID="{99A90C6B-14FA-48AB-B376-C4474A315BA3}" presName="upArrow" presStyleLbl="node1" presStyleIdx="0" presStyleCnt="2" custScaleX="51349"/>
      <dgm:spPr/>
    </dgm:pt>
    <dgm:pt modelId="{A75982A0-18A2-4393-A325-B8F272080A01}" type="pres">
      <dgm:prSet presAssocID="{99A90C6B-14FA-48AB-B376-C4474A315BA3}" presName="upArrowText" presStyleLbl="revTx" presStyleIdx="0" presStyleCnt="2" custScaleX="136315">
        <dgm:presLayoutVars>
          <dgm:chMax val="0"/>
          <dgm:bulletEnabled val="1"/>
        </dgm:presLayoutVars>
      </dgm:prSet>
      <dgm:spPr/>
      <dgm:t>
        <a:bodyPr/>
        <a:lstStyle/>
        <a:p>
          <a:endParaRPr lang="ru-RU"/>
        </a:p>
      </dgm:t>
    </dgm:pt>
    <dgm:pt modelId="{08A4DB2D-A2A4-4A47-AD79-722382DCF417}" type="pres">
      <dgm:prSet presAssocID="{E3A44393-EE95-4A51-887B-E0160544D641}" presName="downArrow" presStyleLbl="node1" presStyleIdx="1" presStyleCnt="2" custScaleX="51349"/>
      <dgm:spPr/>
    </dgm:pt>
    <dgm:pt modelId="{D8B99F46-EF15-4A22-BFD1-56212A1CAF6B}" type="pres">
      <dgm:prSet presAssocID="{E3A44393-EE95-4A51-887B-E0160544D641}" presName="downArrowText" presStyleLbl="revTx" presStyleIdx="1" presStyleCnt="2" custScaleX="123561" custScaleY="105908" custLinFactNeighborX="1375" custLinFactNeighborY="-5015">
        <dgm:presLayoutVars>
          <dgm:chMax val="0"/>
          <dgm:bulletEnabled val="1"/>
        </dgm:presLayoutVars>
      </dgm:prSet>
      <dgm:spPr/>
      <dgm:t>
        <a:bodyPr/>
        <a:lstStyle/>
        <a:p>
          <a:endParaRPr lang="ru-RU"/>
        </a:p>
      </dgm:t>
    </dgm:pt>
  </dgm:ptLst>
  <dgm:cxnLst>
    <dgm:cxn modelId="{CD4DFF15-801D-4FDB-B5CD-8BF6F049E0FF}" srcId="{E5634AC6-8F6F-4E18-999B-62FF7E87592B}" destId="{99A90C6B-14FA-48AB-B376-C4474A315BA3}" srcOrd="0" destOrd="0" parTransId="{0903CF69-2FF9-4A7D-8B9D-B3B98A827607}" sibTransId="{35F827AF-1AA7-4BC6-A0FC-D3B7507ED965}"/>
    <dgm:cxn modelId="{284CF0EA-C5B6-4CE9-81B7-883FBBAFAD98}" type="presOf" srcId="{99A90C6B-14FA-48AB-B376-C4474A315BA3}" destId="{A75982A0-18A2-4393-A325-B8F272080A01}" srcOrd="0" destOrd="0" presId="urn:microsoft.com/office/officeart/2005/8/layout/arrow4"/>
    <dgm:cxn modelId="{528DE8C8-F9F6-4336-AF2C-A7F7349BE096}" type="presOf" srcId="{E5634AC6-8F6F-4E18-999B-62FF7E87592B}" destId="{3CF27B9E-B3BC-4D68-900D-E6333688F114}" srcOrd="0" destOrd="0" presId="urn:microsoft.com/office/officeart/2005/8/layout/arrow4"/>
    <dgm:cxn modelId="{1D22AD35-FB4B-4FE1-8DBC-D7AE8714EC60}" srcId="{E5634AC6-8F6F-4E18-999B-62FF7E87592B}" destId="{E3A44393-EE95-4A51-887B-E0160544D641}" srcOrd="1" destOrd="0" parTransId="{0EE8CDAA-4770-4E05-A955-2C3BBFEC155C}" sibTransId="{964D1F5C-1429-44FE-9C41-A24B2005E358}"/>
    <dgm:cxn modelId="{E2A9F9D0-6234-4D29-B54F-97AE33093D98}" type="presOf" srcId="{E3A44393-EE95-4A51-887B-E0160544D641}" destId="{D8B99F46-EF15-4A22-BFD1-56212A1CAF6B}" srcOrd="0" destOrd="0" presId="urn:microsoft.com/office/officeart/2005/8/layout/arrow4"/>
    <dgm:cxn modelId="{EEB54E3B-3FC6-4CCF-A93C-4A6E9589500B}" type="presParOf" srcId="{3CF27B9E-B3BC-4D68-900D-E6333688F114}" destId="{B37A500B-5C7A-4851-8B62-6DE0405EF3AE}" srcOrd="0" destOrd="0" presId="urn:microsoft.com/office/officeart/2005/8/layout/arrow4"/>
    <dgm:cxn modelId="{F81F177B-5276-4123-A204-314306DBDD50}" type="presParOf" srcId="{3CF27B9E-B3BC-4D68-900D-E6333688F114}" destId="{A75982A0-18A2-4393-A325-B8F272080A01}" srcOrd="1" destOrd="0" presId="urn:microsoft.com/office/officeart/2005/8/layout/arrow4"/>
    <dgm:cxn modelId="{BA3AB07D-4E0A-4906-8828-FDDB4ED4FB82}" type="presParOf" srcId="{3CF27B9E-B3BC-4D68-900D-E6333688F114}" destId="{08A4DB2D-A2A4-4A47-AD79-722382DCF417}" srcOrd="2" destOrd="0" presId="urn:microsoft.com/office/officeart/2005/8/layout/arrow4"/>
    <dgm:cxn modelId="{A2FDE28A-FD02-4FC4-91FE-BB89A30431D7}" type="presParOf" srcId="{3CF27B9E-B3BC-4D68-900D-E6333688F114}" destId="{D8B99F46-EF15-4A22-BFD1-56212A1CAF6B}"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8B98FF-0019-44BF-9193-0A7E36CC52D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D6E5D449-7907-4E5B-8342-B67EB0BAD59E}">
      <dgm:prSet custT="1"/>
      <dgm:spPr/>
      <dgm:t>
        <a:bodyPr/>
        <a:lstStyle/>
        <a:p>
          <a:pPr algn="just" rtl="0"/>
          <a:r>
            <a:rPr lang="ru-RU" sz="2200" dirty="0" smtClean="0">
              <a:latin typeface="Trebuchet MS" panose="020B0603020202020204" pitchFamily="34" charset="0"/>
            </a:rPr>
            <a:t>Проектная документация (ПД) является обязательной к включению в документацию при закупке работ по:</a:t>
          </a:r>
        </a:p>
        <a:p>
          <a:pPr algn="just" rtl="0"/>
          <a:r>
            <a:rPr lang="ru-RU" sz="2200" dirty="0" smtClean="0">
              <a:latin typeface="Trebuchet MS" panose="020B0603020202020204" pitchFamily="34" charset="0"/>
            </a:rPr>
            <a:t>-строительству;</a:t>
          </a:r>
        </a:p>
        <a:p>
          <a:pPr algn="just" rtl="0"/>
          <a:r>
            <a:rPr lang="ru-RU" sz="2200" dirty="0" smtClean="0">
              <a:latin typeface="Trebuchet MS" panose="020B0603020202020204" pitchFamily="34" charset="0"/>
            </a:rPr>
            <a:t>-реконструкции;</a:t>
          </a:r>
        </a:p>
        <a:p>
          <a:pPr algn="just" rtl="0"/>
          <a:r>
            <a:rPr lang="ru-RU" sz="2200" dirty="0" smtClean="0">
              <a:latin typeface="Trebuchet MS" panose="020B0603020202020204" pitchFamily="34" charset="0"/>
            </a:rPr>
            <a:t>-капитальному ремонту</a:t>
          </a:r>
        </a:p>
        <a:p>
          <a:pPr algn="just" rtl="0"/>
          <a:r>
            <a:rPr lang="ru-RU" sz="2200" dirty="0" smtClean="0">
              <a:latin typeface="Trebuchet MS" panose="020B0603020202020204" pitchFamily="34" charset="0"/>
            </a:rPr>
            <a:t>-сносу объекта капитального строительства.</a:t>
          </a:r>
          <a:endParaRPr lang="ru-RU" sz="2200" dirty="0">
            <a:latin typeface="Trebuchet MS" panose="020B0603020202020204" pitchFamily="34" charset="0"/>
          </a:endParaRPr>
        </a:p>
      </dgm:t>
    </dgm:pt>
    <dgm:pt modelId="{6FCAE99E-183E-40E2-971F-A15194009367}" type="parTrans" cxnId="{962FB8EE-8F83-4298-8C6D-1B53DB9227FB}">
      <dgm:prSet/>
      <dgm:spPr/>
      <dgm:t>
        <a:bodyPr/>
        <a:lstStyle/>
        <a:p>
          <a:endParaRPr lang="ru-RU" sz="1200">
            <a:latin typeface="Trebuchet MS" panose="020B0603020202020204" pitchFamily="34" charset="0"/>
          </a:endParaRPr>
        </a:p>
      </dgm:t>
    </dgm:pt>
    <dgm:pt modelId="{E1D9866B-2A32-4508-BFF5-FCA3D762EF93}" type="sibTrans" cxnId="{962FB8EE-8F83-4298-8C6D-1B53DB9227FB}">
      <dgm:prSet/>
      <dgm:spPr/>
      <dgm:t>
        <a:bodyPr/>
        <a:lstStyle/>
        <a:p>
          <a:endParaRPr lang="ru-RU" sz="1200">
            <a:latin typeface="Trebuchet MS" panose="020B0603020202020204" pitchFamily="34" charset="0"/>
          </a:endParaRPr>
        </a:p>
      </dgm:t>
    </dgm:pt>
    <dgm:pt modelId="{AE684EF2-5845-439F-9C74-089ED1C6C7A8}">
      <dgm:prSet custT="1"/>
      <dgm:spPr/>
      <dgm:t>
        <a:bodyPr/>
        <a:lstStyle/>
        <a:p>
          <a:pPr algn="just" rtl="0"/>
          <a:endParaRPr lang="ru-RU" sz="2200" dirty="0">
            <a:latin typeface="Trebuchet MS" panose="020B0603020202020204" pitchFamily="34" charset="0"/>
          </a:endParaRPr>
        </a:p>
      </dgm:t>
    </dgm:pt>
    <dgm:pt modelId="{1FF34CB4-8977-476D-BC04-C626DB32A237}" type="parTrans" cxnId="{5332BA60-EB20-4E8A-821A-CEF803511193}">
      <dgm:prSet/>
      <dgm:spPr/>
      <dgm:t>
        <a:bodyPr/>
        <a:lstStyle/>
        <a:p>
          <a:endParaRPr lang="ru-RU" sz="1200">
            <a:latin typeface="Trebuchet MS" panose="020B0603020202020204" pitchFamily="34" charset="0"/>
          </a:endParaRPr>
        </a:p>
      </dgm:t>
    </dgm:pt>
    <dgm:pt modelId="{876C35D9-CB1A-4837-A71C-0F9E3FF781C7}" type="sibTrans" cxnId="{5332BA60-EB20-4E8A-821A-CEF803511193}">
      <dgm:prSet/>
      <dgm:spPr/>
      <dgm:t>
        <a:bodyPr/>
        <a:lstStyle/>
        <a:p>
          <a:endParaRPr lang="ru-RU" sz="1200">
            <a:latin typeface="Trebuchet MS" panose="020B0603020202020204" pitchFamily="34" charset="0"/>
          </a:endParaRPr>
        </a:p>
      </dgm:t>
    </dgm:pt>
    <dgm:pt modelId="{D0508F5E-EFD5-4B3C-A378-4789258167C1}">
      <dgm:prSet custT="1"/>
      <dgm:spPr/>
      <dgm:t>
        <a:bodyPr/>
        <a:lstStyle/>
        <a:p>
          <a:pPr algn="just" rtl="0"/>
          <a:r>
            <a:rPr lang="ru-RU" sz="2200" dirty="0" smtClean="0">
              <a:latin typeface="Trebuchet MS" panose="020B0603020202020204" pitchFamily="34" charset="0"/>
            </a:rPr>
            <a:t>При включении ПД становится невозможным устанавливать требование о предоставлении в первой части характеристик,  показателей и т.п.</a:t>
          </a:r>
          <a:endParaRPr lang="ru-RU" sz="2200" dirty="0">
            <a:latin typeface="Trebuchet MS" panose="020B0603020202020204" pitchFamily="34" charset="0"/>
          </a:endParaRPr>
        </a:p>
      </dgm:t>
    </dgm:pt>
    <dgm:pt modelId="{09B08CC8-B20C-46CA-9434-C4A88D97F250}" type="parTrans" cxnId="{B1A40DD8-B23F-4DEF-9394-245EE67E3D4D}">
      <dgm:prSet/>
      <dgm:spPr/>
      <dgm:t>
        <a:bodyPr/>
        <a:lstStyle/>
        <a:p>
          <a:endParaRPr lang="ru-RU"/>
        </a:p>
      </dgm:t>
    </dgm:pt>
    <dgm:pt modelId="{D875C643-BD8E-401C-A6B4-450CC9973C32}" type="sibTrans" cxnId="{B1A40DD8-B23F-4DEF-9394-245EE67E3D4D}">
      <dgm:prSet/>
      <dgm:spPr/>
      <dgm:t>
        <a:bodyPr/>
        <a:lstStyle/>
        <a:p>
          <a:endParaRPr lang="ru-RU"/>
        </a:p>
      </dgm:t>
    </dgm:pt>
    <dgm:pt modelId="{08F2983B-8C9A-4259-9F09-988CFDD9A9E9}" type="pres">
      <dgm:prSet presAssocID="{8E8B98FF-0019-44BF-9193-0A7E36CC52D7}" presName="vert0" presStyleCnt="0">
        <dgm:presLayoutVars>
          <dgm:dir/>
          <dgm:animOne val="branch"/>
          <dgm:animLvl val="lvl"/>
        </dgm:presLayoutVars>
      </dgm:prSet>
      <dgm:spPr/>
      <dgm:t>
        <a:bodyPr/>
        <a:lstStyle/>
        <a:p>
          <a:endParaRPr lang="ru-RU"/>
        </a:p>
      </dgm:t>
    </dgm:pt>
    <dgm:pt modelId="{566856AC-1B97-4E2B-BF76-0AAE3A559707}" type="pres">
      <dgm:prSet presAssocID="{D6E5D449-7907-4E5B-8342-B67EB0BAD59E}" presName="thickLine" presStyleLbl="alignNode1" presStyleIdx="0" presStyleCnt="3"/>
      <dgm:spPr/>
    </dgm:pt>
    <dgm:pt modelId="{700E7AD1-E29A-4CC5-9DE8-54C6E03749C1}" type="pres">
      <dgm:prSet presAssocID="{D6E5D449-7907-4E5B-8342-B67EB0BAD59E}" presName="horz1" presStyleCnt="0"/>
      <dgm:spPr/>
    </dgm:pt>
    <dgm:pt modelId="{DCDDB706-1B10-409A-A944-4A4C1D8AE530}" type="pres">
      <dgm:prSet presAssocID="{D6E5D449-7907-4E5B-8342-B67EB0BAD59E}" presName="tx1" presStyleLbl="revTx" presStyleIdx="0" presStyleCnt="3" custScaleY="204066" custLinFactNeighborY="-52"/>
      <dgm:spPr/>
      <dgm:t>
        <a:bodyPr/>
        <a:lstStyle/>
        <a:p>
          <a:endParaRPr lang="ru-RU"/>
        </a:p>
      </dgm:t>
    </dgm:pt>
    <dgm:pt modelId="{0CC00699-44DD-4C8C-B450-4D83C1D6B1D4}" type="pres">
      <dgm:prSet presAssocID="{D6E5D449-7907-4E5B-8342-B67EB0BAD59E}" presName="vert1" presStyleCnt="0"/>
      <dgm:spPr/>
    </dgm:pt>
    <dgm:pt modelId="{502BA500-DB94-487E-8B88-5559E22A06A3}" type="pres">
      <dgm:prSet presAssocID="{D0508F5E-EFD5-4B3C-A378-4789258167C1}" presName="thickLine" presStyleLbl="alignNode1" presStyleIdx="1" presStyleCnt="3"/>
      <dgm:spPr/>
    </dgm:pt>
    <dgm:pt modelId="{837AAC7C-7963-4EAC-91B0-498194008379}" type="pres">
      <dgm:prSet presAssocID="{D0508F5E-EFD5-4B3C-A378-4789258167C1}" presName="horz1" presStyleCnt="0"/>
      <dgm:spPr/>
    </dgm:pt>
    <dgm:pt modelId="{E8130CEF-C4B9-4342-AF30-449F6E91879B}" type="pres">
      <dgm:prSet presAssocID="{D0508F5E-EFD5-4B3C-A378-4789258167C1}" presName="tx1" presStyleLbl="revTx" presStyleIdx="1" presStyleCnt="3" custScaleY="76648" custLinFactNeighborY="31462"/>
      <dgm:spPr/>
      <dgm:t>
        <a:bodyPr/>
        <a:lstStyle/>
        <a:p>
          <a:endParaRPr lang="ru-RU"/>
        </a:p>
      </dgm:t>
    </dgm:pt>
    <dgm:pt modelId="{9BF7A9B1-9D69-4130-BD1F-1DA77D415F4E}" type="pres">
      <dgm:prSet presAssocID="{D0508F5E-EFD5-4B3C-A378-4789258167C1}" presName="vert1" presStyleCnt="0"/>
      <dgm:spPr/>
    </dgm:pt>
    <dgm:pt modelId="{A33B5424-1F5C-41A6-916C-6394311A75FE}" type="pres">
      <dgm:prSet presAssocID="{AE684EF2-5845-439F-9C74-089ED1C6C7A8}" presName="thickLine" presStyleLbl="alignNode1" presStyleIdx="2" presStyleCnt="3" custLinFactNeighborX="-409" custLinFactNeighborY="81172"/>
      <dgm:spPr/>
    </dgm:pt>
    <dgm:pt modelId="{6CBDC45C-1B34-47A5-905E-55190D9061C8}" type="pres">
      <dgm:prSet presAssocID="{AE684EF2-5845-439F-9C74-089ED1C6C7A8}" presName="horz1" presStyleCnt="0"/>
      <dgm:spPr/>
    </dgm:pt>
    <dgm:pt modelId="{8BB9B874-5616-484F-96AA-022A32FE2629}" type="pres">
      <dgm:prSet presAssocID="{AE684EF2-5845-439F-9C74-089ED1C6C7A8}" presName="tx1" presStyleLbl="revTx" presStyleIdx="2" presStyleCnt="3" custScaleY="75100"/>
      <dgm:spPr/>
      <dgm:t>
        <a:bodyPr/>
        <a:lstStyle/>
        <a:p>
          <a:endParaRPr lang="ru-RU"/>
        </a:p>
      </dgm:t>
    </dgm:pt>
    <dgm:pt modelId="{558F38F0-1FF2-4AB1-A72E-040D1D2E01A3}" type="pres">
      <dgm:prSet presAssocID="{AE684EF2-5845-439F-9C74-089ED1C6C7A8}" presName="vert1" presStyleCnt="0"/>
      <dgm:spPr/>
    </dgm:pt>
  </dgm:ptLst>
  <dgm:cxnLst>
    <dgm:cxn modelId="{4677402A-40D8-432E-821C-E841451C6F8D}" type="presOf" srcId="{8E8B98FF-0019-44BF-9193-0A7E36CC52D7}" destId="{08F2983B-8C9A-4259-9F09-988CFDD9A9E9}" srcOrd="0" destOrd="0" presId="urn:microsoft.com/office/officeart/2008/layout/LinedList"/>
    <dgm:cxn modelId="{E8511BB9-C1CE-4484-836F-281479EC4EDA}" type="presOf" srcId="{D6E5D449-7907-4E5B-8342-B67EB0BAD59E}" destId="{DCDDB706-1B10-409A-A944-4A4C1D8AE530}" srcOrd="0" destOrd="0" presId="urn:microsoft.com/office/officeart/2008/layout/LinedList"/>
    <dgm:cxn modelId="{962FB8EE-8F83-4298-8C6D-1B53DB9227FB}" srcId="{8E8B98FF-0019-44BF-9193-0A7E36CC52D7}" destId="{D6E5D449-7907-4E5B-8342-B67EB0BAD59E}" srcOrd="0" destOrd="0" parTransId="{6FCAE99E-183E-40E2-971F-A15194009367}" sibTransId="{E1D9866B-2A32-4508-BFF5-FCA3D762EF93}"/>
    <dgm:cxn modelId="{D4C3FF7B-8C32-4F9E-A5E3-3638B67E7911}" type="presOf" srcId="{D0508F5E-EFD5-4B3C-A378-4789258167C1}" destId="{E8130CEF-C4B9-4342-AF30-449F6E91879B}" srcOrd="0" destOrd="0" presId="urn:microsoft.com/office/officeart/2008/layout/LinedList"/>
    <dgm:cxn modelId="{B1A40DD8-B23F-4DEF-9394-245EE67E3D4D}" srcId="{8E8B98FF-0019-44BF-9193-0A7E36CC52D7}" destId="{D0508F5E-EFD5-4B3C-A378-4789258167C1}" srcOrd="1" destOrd="0" parTransId="{09B08CC8-B20C-46CA-9434-C4A88D97F250}" sibTransId="{D875C643-BD8E-401C-A6B4-450CC9973C32}"/>
    <dgm:cxn modelId="{5332BA60-EB20-4E8A-821A-CEF803511193}" srcId="{8E8B98FF-0019-44BF-9193-0A7E36CC52D7}" destId="{AE684EF2-5845-439F-9C74-089ED1C6C7A8}" srcOrd="2" destOrd="0" parTransId="{1FF34CB4-8977-476D-BC04-C626DB32A237}" sibTransId="{876C35D9-CB1A-4837-A71C-0F9E3FF781C7}"/>
    <dgm:cxn modelId="{80AEFEBB-DC2F-40B5-BA7A-5D6E54A12EC5}" type="presOf" srcId="{AE684EF2-5845-439F-9C74-089ED1C6C7A8}" destId="{8BB9B874-5616-484F-96AA-022A32FE2629}" srcOrd="0" destOrd="0" presId="urn:microsoft.com/office/officeart/2008/layout/LinedList"/>
    <dgm:cxn modelId="{E2F26A60-B2E6-4563-95DE-4D883C49D1ED}" type="presParOf" srcId="{08F2983B-8C9A-4259-9F09-988CFDD9A9E9}" destId="{566856AC-1B97-4E2B-BF76-0AAE3A559707}" srcOrd="0" destOrd="0" presId="urn:microsoft.com/office/officeart/2008/layout/LinedList"/>
    <dgm:cxn modelId="{24D246DD-11F6-4253-8DC3-8FE1C6AD4036}" type="presParOf" srcId="{08F2983B-8C9A-4259-9F09-988CFDD9A9E9}" destId="{700E7AD1-E29A-4CC5-9DE8-54C6E03749C1}" srcOrd="1" destOrd="0" presId="urn:microsoft.com/office/officeart/2008/layout/LinedList"/>
    <dgm:cxn modelId="{079A4007-7410-4F4A-B455-F7A6FFBD6651}" type="presParOf" srcId="{700E7AD1-E29A-4CC5-9DE8-54C6E03749C1}" destId="{DCDDB706-1B10-409A-A944-4A4C1D8AE530}" srcOrd="0" destOrd="0" presId="urn:microsoft.com/office/officeart/2008/layout/LinedList"/>
    <dgm:cxn modelId="{87BE87A6-3577-415B-936B-F2E70938829C}" type="presParOf" srcId="{700E7AD1-E29A-4CC5-9DE8-54C6E03749C1}" destId="{0CC00699-44DD-4C8C-B450-4D83C1D6B1D4}" srcOrd="1" destOrd="0" presId="urn:microsoft.com/office/officeart/2008/layout/LinedList"/>
    <dgm:cxn modelId="{2C97483E-CD57-4F21-A9A0-CA123F5A4F08}" type="presParOf" srcId="{08F2983B-8C9A-4259-9F09-988CFDD9A9E9}" destId="{502BA500-DB94-487E-8B88-5559E22A06A3}" srcOrd="2" destOrd="0" presId="urn:microsoft.com/office/officeart/2008/layout/LinedList"/>
    <dgm:cxn modelId="{8DA51231-1C07-4B61-8975-D4E605D18A15}" type="presParOf" srcId="{08F2983B-8C9A-4259-9F09-988CFDD9A9E9}" destId="{837AAC7C-7963-4EAC-91B0-498194008379}" srcOrd="3" destOrd="0" presId="urn:microsoft.com/office/officeart/2008/layout/LinedList"/>
    <dgm:cxn modelId="{307B3B2B-9A4E-478C-86A0-E6F6E0AB9901}" type="presParOf" srcId="{837AAC7C-7963-4EAC-91B0-498194008379}" destId="{E8130CEF-C4B9-4342-AF30-449F6E91879B}" srcOrd="0" destOrd="0" presId="urn:microsoft.com/office/officeart/2008/layout/LinedList"/>
    <dgm:cxn modelId="{A913A2FF-80AF-462E-9DC4-D65852B1A87B}" type="presParOf" srcId="{837AAC7C-7963-4EAC-91B0-498194008379}" destId="{9BF7A9B1-9D69-4130-BD1F-1DA77D415F4E}" srcOrd="1" destOrd="0" presId="urn:microsoft.com/office/officeart/2008/layout/LinedList"/>
    <dgm:cxn modelId="{3D0CAB7F-0DE3-413F-989F-D51751EB125E}" type="presParOf" srcId="{08F2983B-8C9A-4259-9F09-988CFDD9A9E9}" destId="{A33B5424-1F5C-41A6-916C-6394311A75FE}" srcOrd="4" destOrd="0" presId="urn:microsoft.com/office/officeart/2008/layout/LinedList"/>
    <dgm:cxn modelId="{E973D542-FDE1-409D-94E7-595F138963E4}" type="presParOf" srcId="{08F2983B-8C9A-4259-9F09-988CFDD9A9E9}" destId="{6CBDC45C-1B34-47A5-905E-55190D9061C8}" srcOrd="5" destOrd="0" presId="urn:microsoft.com/office/officeart/2008/layout/LinedList"/>
    <dgm:cxn modelId="{4CD8AAB7-8437-4642-9C05-716AF246FB36}" type="presParOf" srcId="{6CBDC45C-1B34-47A5-905E-55190D9061C8}" destId="{8BB9B874-5616-484F-96AA-022A32FE2629}" srcOrd="0" destOrd="0" presId="urn:microsoft.com/office/officeart/2008/layout/LinedList"/>
    <dgm:cxn modelId="{EC6B5E2E-3D0E-4A71-A6B1-7EE900AD51AF}" type="presParOf" srcId="{6CBDC45C-1B34-47A5-905E-55190D9061C8}" destId="{558F38F0-1FF2-4AB1-A72E-040D1D2E01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8B98FF-0019-44BF-9193-0A7E36CC52D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D6E5D449-7907-4E5B-8342-B67EB0BAD59E}">
      <dgm:prSet custT="1"/>
      <dgm:spPr/>
      <dgm:t>
        <a:bodyPr/>
        <a:lstStyle/>
        <a:p>
          <a:pPr algn="just" rtl="0"/>
          <a:r>
            <a:rPr lang="ru-RU" sz="2000" dirty="0" smtClean="0">
              <a:latin typeface="Trebuchet MS" panose="020B0603020202020204" pitchFamily="34" charset="0"/>
            </a:rPr>
            <a:t>Закупки до 300 млн. руб. и стройки до 2 млрд. руб. рассматриваются комиссиями в течение одного рабочего дня, остальные закупки – течение 3-х рабочих дней (было 7 дней)</a:t>
          </a:r>
          <a:endParaRPr lang="ru-RU" sz="2000" dirty="0">
            <a:latin typeface="Trebuchet MS" panose="020B0603020202020204" pitchFamily="34" charset="0"/>
          </a:endParaRPr>
        </a:p>
      </dgm:t>
    </dgm:pt>
    <dgm:pt modelId="{6FCAE99E-183E-40E2-971F-A15194009367}" type="parTrans" cxnId="{962FB8EE-8F83-4298-8C6D-1B53DB9227FB}">
      <dgm:prSet/>
      <dgm:spPr/>
      <dgm:t>
        <a:bodyPr/>
        <a:lstStyle/>
        <a:p>
          <a:endParaRPr lang="ru-RU" sz="1200">
            <a:latin typeface="Trebuchet MS" panose="020B0603020202020204" pitchFamily="34" charset="0"/>
          </a:endParaRPr>
        </a:p>
      </dgm:t>
    </dgm:pt>
    <dgm:pt modelId="{E1D9866B-2A32-4508-BFF5-FCA3D762EF93}" type="sibTrans" cxnId="{962FB8EE-8F83-4298-8C6D-1B53DB9227FB}">
      <dgm:prSet/>
      <dgm:spPr/>
      <dgm:t>
        <a:bodyPr/>
        <a:lstStyle/>
        <a:p>
          <a:endParaRPr lang="ru-RU" sz="1200">
            <a:latin typeface="Trebuchet MS" panose="020B0603020202020204" pitchFamily="34" charset="0"/>
          </a:endParaRPr>
        </a:p>
      </dgm:t>
    </dgm:pt>
    <dgm:pt modelId="{00A34BEF-81A5-4FFD-93DE-8B8BAC56DEDB}">
      <dgm:prSet custT="1"/>
      <dgm:spPr/>
      <dgm:t>
        <a:bodyPr/>
        <a:lstStyle/>
        <a:p>
          <a:pPr algn="just" rtl="0"/>
          <a:r>
            <a:rPr lang="ru-RU" sz="2000" dirty="0" smtClean="0">
              <a:latin typeface="Trebuchet MS" panose="020B0603020202020204" pitchFamily="34" charset="0"/>
            </a:rPr>
            <a:t>Если закупка содержит ПД, то участник торгов предоставляет только согласие.</a:t>
          </a:r>
        </a:p>
        <a:p>
          <a:pPr algn="just" rtl="0"/>
          <a:r>
            <a:rPr lang="ru-RU" sz="2000" dirty="0" smtClean="0">
              <a:latin typeface="Trebuchet MS" panose="020B0603020202020204" pitchFamily="34" charset="0"/>
            </a:rPr>
            <a:t>В этом случае протокол первых частей не публикуется, аукцион проходит через 4 часа после окончания подачи заявок.</a:t>
          </a:r>
        </a:p>
        <a:p>
          <a:pPr algn="just" rtl="0"/>
          <a:endParaRPr lang="ru-RU" sz="2000" dirty="0">
            <a:latin typeface="Trebuchet MS" panose="020B0603020202020204" pitchFamily="34" charset="0"/>
          </a:endParaRPr>
        </a:p>
      </dgm:t>
    </dgm:pt>
    <dgm:pt modelId="{F9A9B403-815C-4029-9A5C-603556399CCD}" type="parTrans" cxnId="{966B2C78-327B-40DB-9909-F9840EA5C235}">
      <dgm:prSet/>
      <dgm:spPr/>
      <dgm:t>
        <a:bodyPr/>
        <a:lstStyle/>
        <a:p>
          <a:endParaRPr lang="ru-RU"/>
        </a:p>
      </dgm:t>
    </dgm:pt>
    <dgm:pt modelId="{4DA2FA8C-8ABB-4607-B3F9-F54346AE84C8}" type="sibTrans" cxnId="{966B2C78-327B-40DB-9909-F9840EA5C235}">
      <dgm:prSet/>
      <dgm:spPr/>
      <dgm:t>
        <a:bodyPr/>
        <a:lstStyle/>
        <a:p>
          <a:endParaRPr lang="ru-RU"/>
        </a:p>
      </dgm:t>
    </dgm:pt>
    <dgm:pt modelId="{08F2983B-8C9A-4259-9F09-988CFDD9A9E9}" type="pres">
      <dgm:prSet presAssocID="{8E8B98FF-0019-44BF-9193-0A7E36CC52D7}" presName="vert0" presStyleCnt="0">
        <dgm:presLayoutVars>
          <dgm:dir/>
          <dgm:animOne val="branch"/>
          <dgm:animLvl val="lvl"/>
        </dgm:presLayoutVars>
      </dgm:prSet>
      <dgm:spPr/>
      <dgm:t>
        <a:bodyPr/>
        <a:lstStyle/>
        <a:p>
          <a:endParaRPr lang="ru-RU"/>
        </a:p>
      </dgm:t>
    </dgm:pt>
    <dgm:pt modelId="{566856AC-1B97-4E2B-BF76-0AAE3A559707}" type="pres">
      <dgm:prSet presAssocID="{D6E5D449-7907-4E5B-8342-B67EB0BAD59E}" presName="thickLine" presStyleLbl="alignNode1" presStyleIdx="0" presStyleCnt="2" custLinFactNeighborX="2151" custLinFactNeighborY="-65051"/>
      <dgm:spPr/>
    </dgm:pt>
    <dgm:pt modelId="{700E7AD1-E29A-4CC5-9DE8-54C6E03749C1}" type="pres">
      <dgm:prSet presAssocID="{D6E5D449-7907-4E5B-8342-B67EB0BAD59E}" presName="horz1" presStyleCnt="0"/>
      <dgm:spPr/>
    </dgm:pt>
    <dgm:pt modelId="{DCDDB706-1B10-409A-A944-4A4C1D8AE530}" type="pres">
      <dgm:prSet presAssocID="{D6E5D449-7907-4E5B-8342-B67EB0BAD59E}" presName="tx1" presStyleLbl="revTx" presStyleIdx="0" presStyleCnt="2" custScaleY="62025" custLinFactNeighborX="666" custLinFactNeighborY="-17196"/>
      <dgm:spPr/>
      <dgm:t>
        <a:bodyPr/>
        <a:lstStyle/>
        <a:p>
          <a:endParaRPr lang="ru-RU"/>
        </a:p>
      </dgm:t>
    </dgm:pt>
    <dgm:pt modelId="{0CC00699-44DD-4C8C-B450-4D83C1D6B1D4}" type="pres">
      <dgm:prSet presAssocID="{D6E5D449-7907-4E5B-8342-B67EB0BAD59E}" presName="vert1" presStyleCnt="0"/>
      <dgm:spPr/>
    </dgm:pt>
    <dgm:pt modelId="{987EF084-F160-43D9-B06A-30F612D922E5}" type="pres">
      <dgm:prSet presAssocID="{00A34BEF-81A5-4FFD-93DE-8B8BAC56DEDB}" presName="thickLine" presStyleLbl="alignNode1" presStyleIdx="1" presStyleCnt="2"/>
      <dgm:spPr/>
    </dgm:pt>
    <dgm:pt modelId="{7DC461AE-418F-49E7-9EE7-F0DD64EAFC97}" type="pres">
      <dgm:prSet presAssocID="{00A34BEF-81A5-4FFD-93DE-8B8BAC56DEDB}" presName="horz1" presStyleCnt="0"/>
      <dgm:spPr/>
    </dgm:pt>
    <dgm:pt modelId="{1CDDC022-FF4F-4CAA-ACC1-6984422403AF}" type="pres">
      <dgm:prSet presAssocID="{00A34BEF-81A5-4FFD-93DE-8B8BAC56DEDB}" presName="tx1" presStyleLbl="revTx" presStyleIdx="1" presStyleCnt="2" custScaleY="61897" custLinFactNeighborY="7540"/>
      <dgm:spPr/>
      <dgm:t>
        <a:bodyPr/>
        <a:lstStyle/>
        <a:p>
          <a:endParaRPr lang="ru-RU"/>
        </a:p>
      </dgm:t>
    </dgm:pt>
    <dgm:pt modelId="{100348A6-3D8F-4AB1-A564-D00A2A0AEEC2}" type="pres">
      <dgm:prSet presAssocID="{00A34BEF-81A5-4FFD-93DE-8B8BAC56DEDB}" presName="vert1" presStyleCnt="0"/>
      <dgm:spPr/>
    </dgm:pt>
  </dgm:ptLst>
  <dgm:cxnLst>
    <dgm:cxn modelId="{06091A33-E2A1-47ED-ABAA-FD4C0BF92FDE}" type="presOf" srcId="{D6E5D449-7907-4E5B-8342-B67EB0BAD59E}" destId="{DCDDB706-1B10-409A-A944-4A4C1D8AE530}" srcOrd="0" destOrd="0" presId="urn:microsoft.com/office/officeart/2008/layout/LinedList"/>
    <dgm:cxn modelId="{966B2C78-327B-40DB-9909-F9840EA5C235}" srcId="{8E8B98FF-0019-44BF-9193-0A7E36CC52D7}" destId="{00A34BEF-81A5-4FFD-93DE-8B8BAC56DEDB}" srcOrd="1" destOrd="0" parTransId="{F9A9B403-815C-4029-9A5C-603556399CCD}" sibTransId="{4DA2FA8C-8ABB-4607-B3F9-F54346AE84C8}"/>
    <dgm:cxn modelId="{2D54A850-C04A-4515-9E69-4A5C321157B3}" type="presOf" srcId="{00A34BEF-81A5-4FFD-93DE-8B8BAC56DEDB}" destId="{1CDDC022-FF4F-4CAA-ACC1-6984422403AF}" srcOrd="0" destOrd="0" presId="urn:microsoft.com/office/officeart/2008/layout/LinedList"/>
    <dgm:cxn modelId="{962FB8EE-8F83-4298-8C6D-1B53DB9227FB}" srcId="{8E8B98FF-0019-44BF-9193-0A7E36CC52D7}" destId="{D6E5D449-7907-4E5B-8342-B67EB0BAD59E}" srcOrd="0" destOrd="0" parTransId="{6FCAE99E-183E-40E2-971F-A15194009367}" sibTransId="{E1D9866B-2A32-4508-BFF5-FCA3D762EF93}"/>
    <dgm:cxn modelId="{00568978-97C5-493F-AE61-AB955F6CECBB}" type="presOf" srcId="{8E8B98FF-0019-44BF-9193-0A7E36CC52D7}" destId="{08F2983B-8C9A-4259-9F09-988CFDD9A9E9}" srcOrd="0" destOrd="0" presId="urn:microsoft.com/office/officeart/2008/layout/LinedList"/>
    <dgm:cxn modelId="{591C983C-03C0-4573-9084-559E718F4630}" type="presParOf" srcId="{08F2983B-8C9A-4259-9F09-988CFDD9A9E9}" destId="{566856AC-1B97-4E2B-BF76-0AAE3A559707}" srcOrd="0" destOrd="0" presId="urn:microsoft.com/office/officeart/2008/layout/LinedList"/>
    <dgm:cxn modelId="{6CD27C60-1C79-453B-ACBA-5D20CA9D872C}" type="presParOf" srcId="{08F2983B-8C9A-4259-9F09-988CFDD9A9E9}" destId="{700E7AD1-E29A-4CC5-9DE8-54C6E03749C1}" srcOrd="1" destOrd="0" presId="urn:microsoft.com/office/officeart/2008/layout/LinedList"/>
    <dgm:cxn modelId="{E2FF8AB1-462F-4149-AA28-74C96B660337}" type="presParOf" srcId="{700E7AD1-E29A-4CC5-9DE8-54C6E03749C1}" destId="{DCDDB706-1B10-409A-A944-4A4C1D8AE530}" srcOrd="0" destOrd="0" presId="urn:microsoft.com/office/officeart/2008/layout/LinedList"/>
    <dgm:cxn modelId="{3860E95F-1B86-4053-AD91-79F0979FCC86}" type="presParOf" srcId="{700E7AD1-E29A-4CC5-9DE8-54C6E03749C1}" destId="{0CC00699-44DD-4C8C-B450-4D83C1D6B1D4}" srcOrd="1" destOrd="0" presId="urn:microsoft.com/office/officeart/2008/layout/LinedList"/>
    <dgm:cxn modelId="{8CB71559-ECD7-4F85-B15E-AAEC68296F47}" type="presParOf" srcId="{08F2983B-8C9A-4259-9F09-988CFDD9A9E9}" destId="{987EF084-F160-43D9-B06A-30F612D922E5}" srcOrd="2" destOrd="0" presId="urn:microsoft.com/office/officeart/2008/layout/LinedList"/>
    <dgm:cxn modelId="{FF5EE22C-8F31-4E52-A57A-7B350A60464A}" type="presParOf" srcId="{08F2983B-8C9A-4259-9F09-988CFDD9A9E9}" destId="{7DC461AE-418F-49E7-9EE7-F0DD64EAFC97}" srcOrd="3" destOrd="0" presId="urn:microsoft.com/office/officeart/2008/layout/LinedList"/>
    <dgm:cxn modelId="{D4065F2F-2598-4188-B60E-670BE846D565}" type="presParOf" srcId="{7DC461AE-418F-49E7-9EE7-F0DD64EAFC97}" destId="{1CDDC022-FF4F-4CAA-ACC1-6984422403AF}" srcOrd="0" destOrd="0" presId="urn:microsoft.com/office/officeart/2008/layout/LinedList"/>
    <dgm:cxn modelId="{D1BFFF9E-7A82-45BB-A185-F5D7E124B0BD}" type="presParOf" srcId="{7DC461AE-418F-49E7-9EE7-F0DD64EAFC97}" destId="{100348A6-3D8F-4AB1-A564-D00A2A0AEEC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E8B98FF-0019-44BF-9193-0A7E36CC52D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D6E5D449-7907-4E5B-8342-B67EB0BAD59E}">
      <dgm:prSet custT="1"/>
      <dgm:spPr/>
      <dgm:t>
        <a:bodyPr/>
        <a:lstStyle/>
        <a:p>
          <a:pPr algn="just" rtl="0"/>
          <a:r>
            <a:rPr lang="ru-RU" sz="2200" dirty="0" smtClean="0">
              <a:latin typeface="Trebuchet MS" panose="020B0603020202020204" pitchFamily="34" charset="0"/>
            </a:rPr>
            <a:t>Градостроительный кодекс позволяет заказчику при выполнении капитального ремонта готовить проектную документацию или смету – на выбор.</a:t>
          </a:r>
        </a:p>
        <a:p>
          <a:pPr algn="just" rtl="0"/>
          <a:r>
            <a:rPr lang="ru-RU" sz="2200" dirty="0" smtClean="0">
              <a:latin typeface="Trebuchet MS" panose="020B0603020202020204" pitchFamily="34" charset="0"/>
            </a:rPr>
            <a:t>Даже если заказчик  решил использовать смету и не готовить проектную документацию в полном объёме, он всё равно должен разместить смету и потребовать «согласия».</a:t>
          </a:r>
          <a:endParaRPr lang="ru-RU" sz="2200" dirty="0">
            <a:latin typeface="Trebuchet MS" panose="020B0603020202020204" pitchFamily="34" charset="0"/>
          </a:endParaRPr>
        </a:p>
      </dgm:t>
    </dgm:pt>
    <dgm:pt modelId="{6FCAE99E-183E-40E2-971F-A15194009367}" type="parTrans" cxnId="{962FB8EE-8F83-4298-8C6D-1B53DB9227FB}">
      <dgm:prSet/>
      <dgm:spPr/>
      <dgm:t>
        <a:bodyPr/>
        <a:lstStyle/>
        <a:p>
          <a:endParaRPr lang="ru-RU" sz="1200">
            <a:latin typeface="Trebuchet MS" panose="020B0603020202020204" pitchFamily="34" charset="0"/>
          </a:endParaRPr>
        </a:p>
      </dgm:t>
    </dgm:pt>
    <dgm:pt modelId="{E1D9866B-2A32-4508-BFF5-FCA3D762EF93}" type="sibTrans" cxnId="{962FB8EE-8F83-4298-8C6D-1B53DB9227FB}">
      <dgm:prSet/>
      <dgm:spPr/>
      <dgm:t>
        <a:bodyPr/>
        <a:lstStyle/>
        <a:p>
          <a:endParaRPr lang="ru-RU" sz="1200">
            <a:latin typeface="Trebuchet MS" panose="020B0603020202020204" pitchFamily="34" charset="0"/>
          </a:endParaRPr>
        </a:p>
      </dgm:t>
    </dgm:pt>
    <dgm:pt modelId="{AE684EF2-5845-439F-9C74-089ED1C6C7A8}">
      <dgm:prSet custT="1"/>
      <dgm:spPr/>
      <dgm:t>
        <a:bodyPr/>
        <a:lstStyle/>
        <a:p>
          <a:pPr algn="just" rtl="0"/>
          <a:endParaRPr lang="ru-RU" sz="2200" dirty="0">
            <a:latin typeface="Trebuchet MS" panose="020B0603020202020204" pitchFamily="34" charset="0"/>
          </a:endParaRPr>
        </a:p>
      </dgm:t>
    </dgm:pt>
    <dgm:pt modelId="{1FF34CB4-8977-476D-BC04-C626DB32A237}" type="parTrans" cxnId="{5332BA60-EB20-4E8A-821A-CEF803511193}">
      <dgm:prSet/>
      <dgm:spPr/>
      <dgm:t>
        <a:bodyPr/>
        <a:lstStyle/>
        <a:p>
          <a:endParaRPr lang="ru-RU" sz="1200">
            <a:latin typeface="Trebuchet MS" panose="020B0603020202020204" pitchFamily="34" charset="0"/>
          </a:endParaRPr>
        </a:p>
      </dgm:t>
    </dgm:pt>
    <dgm:pt modelId="{876C35D9-CB1A-4837-A71C-0F9E3FF781C7}" type="sibTrans" cxnId="{5332BA60-EB20-4E8A-821A-CEF803511193}">
      <dgm:prSet/>
      <dgm:spPr/>
      <dgm:t>
        <a:bodyPr/>
        <a:lstStyle/>
        <a:p>
          <a:endParaRPr lang="ru-RU" sz="1200">
            <a:latin typeface="Trebuchet MS" panose="020B0603020202020204" pitchFamily="34" charset="0"/>
          </a:endParaRPr>
        </a:p>
      </dgm:t>
    </dgm:pt>
    <dgm:pt modelId="{D0508F5E-EFD5-4B3C-A378-4789258167C1}">
      <dgm:prSet custT="1"/>
      <dgm:spPr/>
      <dgm:t>
        <a:bodyPr/>
        <a:lstStyle/>
        <a:p>
          <a:pPr algn="just" rtl="0"/>
          <a:r>
            <a:rPr lang="ru-RU" sz="2200" dirty="0" smtClean="0">
              <a:latin typeface="Trebuchet MS" panose="020B0603020202020204" pitchFamily="34" charset="0"/>
            </a:rPr>
            <a:t>Это важно, потому что смета не содержит характеристик и описания материалов.  </a:t>
          </a:r>
          <a:endParaRPr lang="ru-RU" sz="2200" dirty="0">
            <a:latin typeface="Trebuchet MS" panose="020B0603020202020204" pitchFamily="34" charset="0"/>
          </a:endParaRPr>
        </a:p>
      </dgm:t>
    </dgm:pt>
    <dgm:pt modelId="{09B08CC8-B20C-46CA-9434-C4A88D97F250}" type="parTrans" cxnId="{B1A40DD8-B23F-4DEF-9394-245EE67E3D4D}">
      <dgm:prSet/>
      <dgm:spPr/>
      <dgm:t>
        <a:bodyPr/>
        <a:lstStyle/>
        <a:p>
          <a:endParaRPr lang="ru-RU"/>
        </a:p>
      </dgm:t>
    </dgm:pt>
    <dgm:pt modelId="{D875C643-BD8E-401C-A6B4-450CC9973C32}" type="sibTrans" cxnId="{B1A40DD8-B23F-4DEF-9394-245EE67E3D4D}">
      <dgm:prSet/>
      <dgm:spPr/>
      <dgm:t>
        <a:bodyPr/>
        <a:lstStyle/>
        <a:p>
          <a:endParaRPr lang="ru-RU"/>
        </a:p>
      </dgm:t>
    </dgm:pt>
    <dgm:pt modelId="{08F2983B-8C9A-4259-9F09-988CFDD9A9E9}" type="pres">
      <dgm:prSet presAssocID="{8E8B98FF-0019-44BF-9193-0A7E36CC52D7}" presName="vert0" presStyleCnt="0">
        <dgm:presLayoutVars>
          <dgm:dir/>
          <dgm:animOne val="branch"/>
          <dgm:animLvl val="lvl"/>
        </dgm:presLayoutVars>
      </dgm:prSet>
      <dgm:spPr/>
      <dgm:t>
        <a:bodyPr/>
        <a:lstStyle/>
        <a:p>
          <a:endParaRPr lang="ru-RU"/>
        </a:p>
      </dgm:t>
    </dgm:pt>
    <dgm:pt modelId="{566856AC-1B97-4E2B-BF76-0AAE3A559707}" type="pres">
      <dgm:prSet presAssocID="{D6E5D449-7907-4E5B-8342-B67EB0BAD59E}" presName="thickLine" presStyleLbl="alignNode1" presStyleIdx="0" presStyleCnt="3"/>
      <dgm:spPr/>
    </dgm:pt>
    <dgm:pt modelId="{700E7AD1-E29A-4CC5-9DE8-54C6E03749C1}" type="pres">
      <dgm:prSet presAssocID="{D6E5D449-7907-4E5B-8342-B67EB0BAD59E}" presName="horz1" presStyleCnt="0"/>
      <dgm:spPr/>
    </dgm:pt>
    <dgm:pt modelId="{DCDDB706-1B10-409A-A944-4A4C1D8AE530}" type="pres">
      <dgm:prSet presAssocID="{D6E5D449-7907-4E5B-8342-B67EB0BAD59E}" presName="tx1" presStyleLbl="revTx" presStyleIdx="0" presStyleCnt="3" custScaleY="204066" custLinFactNeighborY="-52"/>
      <dgm:spPr/>
      <dgm:t>
        <a:bodyPr/>
        <a:lstStyle/>
        <a:p>
          <a:endParaRPr lang="ru-RU"/>
        </a:p>
      </dgm:t>
    </dgm:pt>
    <dgm:pt modelId="{0CC00699-44DD-4C8C-B450-4D83C1D6B1D4}" type="pres">
      <dgm:prSet presAssocID="{D6E5D449-7907-4E5B-8342-B67EB0BAD59E}" presName="vert1" presStyleCnt="0"/>
      <dgm:spPr/>
    </dgm:pt>
    <dgm:pt modelId="{502BA500-DB94-487E-8B88-5559E22A06A3}" type="pres">
      <dgm:prSet presAssocID="{D0508F5E-EFD5-4B3C-A378-4789258167C1}" presName="thickLine" presStyleLbl="alignNode1" presStyleIdx="1" presStyleCnt="3"/>
      <dgm:spPr/>
    </dgm:pt>
    <dgm:pt modelId="{837AAC7C-7963-4EAC-91B0-498194008379}" type="pres">
      <dgm:prSet presAssocID="{D0508F5E-EFD5-4B3C-A378-4789258167C1}" presName="horz1" presStyleCnt="0"/>
      <dgm:spPr/>
    </dgm:pt>
    <dgm:pt modelId="{E8130CEF-C4B9-4342-AF30-449F6E91879B}" type="pres">
      <dgm:prSet presAssocID="{D0508F5E-EFD5-4B3C-A378-4789258167C1}" presName="tx1" presStyleLbl="revTx" presStyleIdx="1" presStyleCnt="3" custScaleY="76648" custLinFactNeighborY="31462"/>
      <dgm:spPr/>
      <dgm:t>
        <a:bodyPr/>
        <a:lstStyle/>
        <a:p>
          <a:endParaRPr lang="ru-RU"/>
        </a:p>
      </dgm:t>
    </dgm:pt>
    <dgm:pt modelId="{9BF7A9B1-9D69-4130-BD1F-1DA77D415F4E}" type="pres">
      <dgm:prSet presAssocID="{D0508F5E-EFD5-4B3C-A378-4789258167C1}" presName="vert1" presStyleCnt="0"/>
      <dgm:spPr/>
    </dgm:pt>
    <dgm:pt modelId="{A33B5424-1F5C-41A6-916C-6394311A75FE}" type="pres">
      <dgm:prSet presAssocID="{AE684EF2-5845-439F-9C74-089ED1C6C7A8}" presName="thickLine" presStyleLbl="alignNode1" presStyleIdx="2" presStyleCnt="3" custLinFactNeighborX="-409" custLinFactNeighborY="81172"/>
      <dgm:spPr/>
    </dgm:pt>
    <dgm:pt modelId="{6CBDC45C-1B34-47A5-905E-55190D9061C8}" type="pres">
      <dgm:prSet presAssocID="{AE684EF2-5845-439F-9C74-089ED1C6C7A8}" presName="horz1" presStyleCnt="0"/>
      <dgm:spPr/>
    </dgm:pt>
    <dgm:pt modelId="{8BB9B874-5616-484F-96AA-022A32FE2629}" type="pres">
      <dgm:prSet presAssocID="{AE684EF2-5845-439F-9C74-089ED1C6C7A8}" presName="tx1" presStyleLbl="revTx" presStyleIdx="2" presStyleCnt="3" custScaleY="75100"/>
      <dgm:spPr/>
      <dgm:t>
        <a:bodyPr/>
        <a:lstStyle/>
        <a:p>
          <a:endParaRPr lang="ru-RU"/>
        </a:p>
      </dgm:t>
    </dgm:pt>
    <dgm:pt modelId="{558F38F0-1FF2-4AB1-A72E-040D1D2E01A3}" type="pres">
      <dgm:prSet presAssocID="{AE684EF2-5845-439F-9C74-089ED1C6C7A8}" presName="vert1" presStyleCnt="0"/>
      <dgm:spPr/>
    </dgm:pt>
  </dgm:ptLst>
  <dgm:cxnLst>
    <dgm:cxn modelId="{F463677B-1762-42C9-9F90-F8E73D2827E4}" type="presOf" srcId="{D0508F5E-EFD5-4B3C-A378-4789258167C1}" destId="{E8130CEF-C4B9-4342-AF30-449F6E91879B}" srcOrd="0" destOrd="0" presId="urn:microsoft.com/office/officeart/2008/layout/LinedList"/>
    <dgm:cxn modelId="{489D6BBF-67BB-4614-9688-F3F524009CD9}" type="presOf" srcId="{8E8B98FF-0019-44BF-9193-0A7E36CC52D7}" destId="{08F2983B-8C9A-4259-9F09-988CFDD9A9E9}" srcOrd="0" destOrd="0" presId="urn:microsoft.com/office/officeart/2008/layout/LinedList"/>
    <dgm:cxn modelId="{962FB8EE-8F83-4298-8C6D-1B53DB9227FB}" srcId="{8E8B98FF-0019-44BF-9193-0A7E36CC52D7}" destId="{D6E5D449-7907-4E5B-8342-B67EB0BAD59E}" srcOrd="0" destOrd="0" parTransId="{6FCAE99E-183E-40E2-971F-A15194009367}" sibTransId="{E1D9866B-2A32-4508-BFF5-FCA3D762EF93}"/>
    <dgm:cxn modelId="{5332BA60-EB20-4E8A-821A-CEF803511193}" srcId="{8E8B98FF-0019-44BF-9193-0A7E36CC52D7}" destId="{AE684EF2-5845-439F-9C74-089ED1C6C7A8}" srcOrd="2" destOrd="0" parTransId="{1FF34CB4-8977-476D-BC04-C626DB32A237}" sibTransId="{876C35D9-CB1A-4837-A71C-0F9E3FF781C7}"/>
    <dgm:cxn modelId="{4E77A7CB-5E97-4627-BD3C-096AFEC42416}" type="presOf" srcId="{D6E5D449-7907-4E5B-8342-B67EB0BAD59E}" destId="{DCDDB706-1B10-409A-A944-4A4C1D8AE530}" srcOrd="0" destOrd="0" presId="urn:microsoft.com/office/officeart/2008/layout/LinedList"/>
    <dgm:cxn modelId="{B1A40DD8-B23F-4DEF-9394-245EE67E3D4D}" srcId="{8E8B98FF-0019-44BF-9193-0A7E36CC52D7}" destId="{D0508F5E-EFD5-4B3C-A378-4789258167C1}" srcOrd="1" destOrd="0" parTransId="{09B08CC8-B20C-46CA-9434-C4A88D97F250}" sibTransId="{D875C643-BD8E-401C-A6B4-450CC9973C32}"/>
    <dgm:cxn modelId="{4F5FDBEA-E5D0-40B8-B366-1EB1281833DE}" type="presOf" srcId="{AE684EF2-5845-439F-9C74-089ED1C6C7A8}" destId="{8BB9B874-5616-484F-96AA-022A32FE2629}" srcOrd="0" destOrd="0" presId="urn:microsoft.com/office/officeart/2008/layout/LinedList"/>
    <dgm:cxn modelId="{D58BA43F-733A-4AB3-882C-D66747A0501E}" type="presParOf" srcId="{08F2983B-8C9A-4259-9F09-988CFDD9A9E9}" destId="{566856AC-1B97-4E2B-BF76-0AAE3A559707}" srcOrd="0" destOrd="0" presId="urn:microsoft.com/office/officeart/2008/layout/LinedList"/>
    <dgm:cxn modelId="{E4EB847F-ACA0-4F25-8813-8EEA43C153A7}" type="presParOf" srcId="{08F2983B-8C9A-4259-9F09-988CFDD9A9E9}" destId="{700E7AD1-E29A-4CC5-9DE8-54C6E03749C1}" srcOrd="1" destOrd="0" presId="urn:microsoft.com/office/officeart/2008/layout/LinedList"/>
    <dgm:cxn modelId="{CD8FAD5E-1222-4FBA-90F4-542D4A54D417}" type="presParOf" srcId="{700E7AD1-E29A-4CC5-9DE8-54C6E03749C1}" destId="{DCDDB706-1B10-409A-A944-4A4C1D8AE530}" srcOrd="0" destOrd="0" presId="urn:microsoft.com/office/officeart/2008/layout/LinedList"/>
    <dgm:cxn modelId="{AAA68222-55F0-45F4-ACE9-589568A5264C}" type="presParOf" srcId="{700E7AD1-E29A-4CC5-9DE8-54C6E03749C1}" destId="{0CC00699-44DD-4C8C-B450-4D83C1D6B1D4}" srcOrd="1" destOrd="0" presId="urn:microsoft.com/office/officeart/2008/layout/LinedList"/>
    <dgm:cxn modelId="{9AD56473-C8B0-4FAC-9AE4-C98F91B8C012}" type="presParOf" srcId="{08F2983B-8C9A-4259-9F09-988CFDD9A9E9}" destId="{502BA500-DB94-487E-8B88-5559E22A06A3}" srcOrd="2" destOrd="0" presId="urn:microsoft.com/office/officeart/2008/layout/LinedList"/>
    <dgm:cxn modelId="{8CF9BF06-AD21-460A-A1DB-E2B8FB3D8C97}" type="presParOf" srcId="{08F2983B-8C9A-4259-9F09-988CFDD9A9E9}" destId="{837AAC7C-7963-4EAC-91B0-498194008379}" srcOrd="3" destOrd="0" presId="urn:microsoft.com/office/officeart/2008/layout/LinedList"/>
    <dgm:cxn modelId="{71B8E881-E7E0-4BF1-AD78-FAF65C75030F}" type="presParOf" srcId="{837AAC7C-7963-4EAC-91B0-498194008379}" destId="{E8130CEF-C4B9-4342-AF30-449F6E91879B}" srcOrd="0" destOrd="0" presId="urn:microsoft.com/office/officeart/2008/layout/LinedList"/>
    <dgm:cxn modelId="{96678C46-55EC-45BC-B2A2-76D4EBF6BDB7}" type="presParOf" srcId="{837AAC7C-7963-4EAC-91B0-498194008379}" destId="{9BF7A9B1-9D69-4130-BD1F-1DA77D415F4E}" srcOrd="1" destOrd="0" presId="urn:microsoft.com/office/officeart/2008/layout/LinedList"/>
    <dgm:cxn modelId="{4B15B4B3-BBB9-4CBA-83EA-816A5304CA99}" type="presParOf" srcId="{08F2983B-8C9A-4259-9F09-988CFDD9A9E9}" destId="{A33B5424-1F5C-41A6-916C-6394311A75FE}" srcOrd="4" destOrd="0" presId="urn:microsoft.com/office/officeart/2008/layout/LinedList"/>
    <dgm:cxn modelId="{BD740927-A25A-41DF-A9C8-71E81DF2837C}" type="presParOf" srcId="{08F2983B-8C9A-4259-9F09-988CFDD9A9E9}" destId="{6CBDC45C-1B34-47A5-905E-55190D9061C8}" srcOrd="5" destOrd="0" presId="urn:microsoft.com/office/officeart/2008/layout/LinedList"/>
    <dgm:cxn modelId="{B6D6F97D-AEBF-43BD-9038-DA2FB3826018}" type="presParOf" srcId="{6CBDC45C-1B34-47A5-905E-55190D9061C8}" destId="{8BB9B874-5616-484F-96AA-022A32FE2629}" srcOrd="0" destOrd="0" presId="urn:microsoft.com/office/officeart/2008/layout/LinedList"/>
    <dgm:cxn modelId="{9672CD68-4E09-4E1D-96D3-4CC5370C3A66}" type="presParOf" srcId="{6CBDC45C-1B34-47A5-905E-55190D9061C8}" destId="{558F38F0-1FF2-4AB1-A72E-040D1D2E01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E8B98FF-0019-44BF-9193-0A7E36CC52D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D6E5D449-7907-4E5B-8342-B67EB0BAD59E}">
      <dgm:prSet custT="1"/>
      <dgm:spPr/>
      <dgm:t>
        <a:bodyPr/>
        <a:lstStyle/>
        <a:p>
          <a:pPr algn="just" rtl="0"/>
          <a:r>
            <a:rPr lang="ru-RU" sz="2200" dirty="0" smtClean="0">
              <a:latin typeface="Trebuchet MS" panose="020B0603020202020204" pitchFamily="34" charset="0"/>
            </a:rPr>
            <a:t>Теперь есть возможность закупки любой продукции по цене за единицу товара, работы, услуги при неопределенном объеме.</a:t>
          </a:r>
        </a:p>
        <a:p>
          <a:pPr algn="ctr" rtl="0"/>
          <a:r>
            <a:rPr lang="ru-RU" sz="2200" dirty="0" smtClean="0">
              <a:latin typeface="Trebuchet MS" panose="020B0603020202020204" pitchFamily="34" charset="0"/>
            </a:rPr>
            <a:t>В том числе и лекарственные препараты!</a:t>
          </a:r>
          <a:endParaRPr lang="ru-RU" sz="2200" dirty="0">
            <a:latin typeface="Trebuchet MS" panose="020B0603020202020204" pitchFamily="34" charset="0"/>
          </a:endParaRPr>
        </a:p>
      </dgm:t>
    </dgm:pt>
    <dgm:pt modelId="{6FCAE99E-183E-40E2-971F-A15194009367}" type="parTrans" cxnId="{962FB8EE-8F83-4298-8C6D-1B53DB9227FB}">
      <dgm:prSet/>
      <dgm:spPr/>
      <dgm:t>
        <a:bodyPr/>
        <a:lstStyle/>
        <a:p>
          <a:endParaRPr lang="ru-RU" sz="1200">
            <a:latin typeface="Trebuchet MS" panose="020B0603020202020204" pitchFamily="34" charset="0"/>
          </a:endParaRPr>
        </a:p>
      </dgm:t>
    </dgm:pt>
    <dgm:pt modelId="{E1D9866B-2A32-4508-BFF5-FCA3D762EF93}" type="sibTrans" cxnId="{962FB8EE-8F83-4298-8C6D-1B53DB9227FB}">
      <dgm:prSet/>
      <dgm:spPr/>
      <dgm:t>
        <a:bodyPr/>
        <a:lstStyle/>
        <a:p>
          <a:endParaRPr lang="ru-RU" sz="1200">
            <a:latin typeface="Trebuchet MS" panose="020B0603020202020204" pitchFamily="34" charset="0"/>
          </a:endParaRPr>
        </a:p>
      </dgm:t>
    </dgm:pt>
    <dgm:pt modelId="{AE684EF2-5845-439F-9C74-089ED1C6C7A8}">
      <dgm:prSet custT="1"/>
      <dgm:spPr/>
      <dgm:t>
        <a:bodyPr/>
        <a:lstStyle/>
        <a:p>
          <a:pPr algn="just" rtl="0"/>
          <a:r>
            <a:rPr lang="ru-RU" sz="2200" dirty="0" smtClean="0">
              <a:latin typeface="Trebuchet MS" panose="020B0603020202020204" pitchFamily="34" charset="0"/>
            </a:rPr>
            <a:t>Если установлены дополнительные требования к участнику закупки, то он подает подтверждающие документы в адрес площадки. Заказчик получает от площадки сведения о соответствии дополнительным требованиям.</a:t>
          </a:r>
          <a:endParaRPr lang="ru-RU" sz="2200" dirty="0">
            <a:latin typeface="Trebuchet MS" panose="020B0603020202020204" pitchFamily="34" charset="0"/>
          </a:endParaRPr>
        </a:p>
      </dgm:t>
    </dgm:pt>
    <dgm:pt modelId="{1FF34CB4-8977-476D-BC04-C626DB32A237}" type="parTrans" cxnId="{5332BA60-EB20-4E8A-821A-CEF803511193}">
      <dgm:prSet/>
      <dgm:spPr/>
      <dgm:t>
        <a:bodyPr/>
        <a:lstStyle/>
        <a:p>
          <a:endParaRPr lang="ru-RU" sz="1200">
            <a:latin typeface="Trebuchet MS" panose="020B0603020202020204" pitchFamily="34" charset="0"/>
          </a:endParaRPr>
        </a:p>
      </dgm:t>
    </dgm:pt>
    <dgm:pt modelId="{876C35D9-CB1A-4837-A71C-0F9E3FF781C7}" type="sibTrans" cxnId="{5332BA60-EB20-4E8A-821A-CEF803511193}">
      <dgm:prSet/>
      <dgm:spPr/>
      <dgm:t>
        <a:bodyPr/>
        <a:lstStyle/>
        <a:p>
          <a:endParaRPr lang="ru-RU" sz="1200">
            <a:latin typeface="Trebuchet MS" panose="020B0603020202020204" pitchFamily="34" charset="0"/>
          </a:endParaRPr>
        </a:p>
      </dgm:t>
    </dgm:pt>
    <dgm:pt modelId="{08F2983B-8C9A-4259-9F09-988CFDD9A9E9}" type="pres">
      <dgm:prSet presAssocID="{8E8B98FF-0019-44BF-9193-0A7E36CC52D7}" presName="vert0" presStyleCnt="0">
        <dgm:presLayoutVars>
          <dgm:dir/>
          <dgm:animOne val="branch"/>
          <dgm:animLvl val="lvl"/>
        </dgm:presLayoutVars>
      </dgm:prSet>
      <dgm:spPr/>
      <dgm:t>
        <a:bodyPr/>
        <a:lstStyle/>
        <a:p>
          <a:endParaRPr lang="ru-RU"/>
        </a:p>
      </dgm:t>
    </dgm:pt>
    <dgm:pt modelId="{566856AC-1B97-4E2B-BF76-0AAE3A559707}" type="pres">
      <dgm:prSet presAssocID="{D6E5D449-7907-4E5B-8342-B67EB0BAD59E}" presName="thickLine" presStyleLbl="alignNode1" presStyleIdx="0" presStyleCnt="2"/>
      <dgm:spPr/>
    </dgm:pt>
    <dgm:pt modelId="{700E7AD1-E29A-4CC5-9DE8-54C6E03749C1}" type="pres">
      <dgm:prSet presAssocID="{D6E5D449-7907-4E5B-8342-B67EB0BAD59E}" presName="horz1" presStyleCnt="0"/>
      <dgm:spPr/>
    </dgm:pt>
    <dgm:pt modelId="{DCDDB706-1B10-409A-A944-4A4C1D8AE530}" type="pres">
      <dgm:prSet presAssocID="{D6E5D449-7907-4E5B-8342-B67EB0BAD59E}" presName="tx1" presStyleLbl="revTx" presStyleIdx="0" presStyleCnt="2" custScaleY="99878"/>
      <dgm:spPr/>
      <dgm:t>
        <a:bodyPr/>
        <a:lstStyle/>
        <a:p>
          <a:endParaRPr lang="ru-RU"/>
        </a:p>
      </dgm:t>
    </dgm:pt>
    <dgm:pt modelId="{0CC00699-44DD-4C8C-B450-4D83C1D6B1D4}" type="pres">
      <dgm:prSet presAssocID="{D6E5D449-7907-4E5B-8342-B67EB0BAD59E}" presName="vert1" presStyleCnt="0"/>
      <dgm:spPr/>
    </dgm:pt>
    <dgm:pt modelId="{A33B5424-1F5C-41A6-916C-6394311A75FE}" type="pres">
      <dgm:prSet presAssocID="{AE684EF2-5845-439F-9C74-089ED1C6C7A8}" presName="thickLine" presStyleLbl="alignNode1" presStyleIdx="1" presStyleCnt="2"/>
      <dgm:spPr/>
    </dgm:pt>
    <dgm:pt modelId="{6CBDC45C-1B34-47A5-905E-55190D9061C8}" type="pres">
      <dgm:prSet presAssocID="{AE684EF2-5845-439F-9C74-089ED1C6C7A8}" presName="horz1" presStyleCnt="0"/>
      <dgm:spPr/>
    </dgm:pt>
    <dgm:pt modelId="{8BB9B874-5616-484F-96AA-022A32FE2629}" type="pres">
      <dgm:prSet presAssocID="{AE684EF2-5845-439F-9C74-089ED1C6C7A8}" presName="tx1" presStyleLbl="revTx" presStyleIdx="1" presStyleCnt="2" custLinFactNeighborX="-1243" custLinFactNeighborY="6677"/>
      <dgm:spPr/>
      <dgm:t>
        <a:bodyPr/>
        <a:lstStyle/>
        <a:p>
          <a:endParaRPr lang="ru-RU"/>
        </a:p>
      </dgm:t>
    </dgm:pt>
    <dgm:pt modelId="{558F38F0-1FF2-4AB1-A72E-040D1D2E01A3}" type="pres">
      <dgm:prSet presAssocID="{AE684EF2-5845-439F-9C74-089ED1C6C7A8}" presName="vert1" presStyleCnt="0"/>
      <dgm:spPr/>
    </dgm:pt>
  </dgm:ptLst>
  <dgm:cxnLst>
    <dgm:cxn modelId="{962FB8EE-8F83-4298-8C6D-1B53DB9227FB}" srcId="{8E8B98FF-0019-44BF-9193-0A7E36CC52D7}" destId="{D6E5D449-7907-4E5B-8342-B67EB0BAD59E}" srcOrd="0" destOrd="0" parTransId="{6FCAE99E-183E-40E2-971F-A15194009367}" sibTransId="{E1D9866B-2A32-4508-BFF5-FCA3D762EF93}"/>
    <dgm:cxn modelId="{CA206D9F-1167-46C1-8BA8-7133F7A3CD38}" type="presOf" srcId="{AE684EF2-5845-439F-9C74-089ED1C6C7A8}" destId="{8BB9B874-5616-484F-96AA-022A32FE2629}" srcOrd="0" destOrd="0" presId="urn:microsoft.com/office/officeart/2008/layout/LinedList"/>
    <dgm:cxn modelId="{5332BA60-EB20-4E8A-821A-CEF803511193}" srcId="{8E8B98FF-0019-44BF-9193-0A7E36CC52D7}" destId="{AE684EF2-5845-439F-9C74-089ED1C6C7A8}" srcOrd="1" destOrd="0" parTransId="{1FF34CB4-8977-476D-BC04-C626DB32A237}" sibTransId="{876C35D9-CB1A-4837-A71C-0F9E3FF781C7}"/>
    <dgm:cxn modelId="{80D848C0-F88C-4FAD-9131-AF05096A067E}" type="presOf" srcId="{8E8B98FF-0019-44BF-9193-0A7E36CC52D7}" destId="{08F2983B-8C9A-4259-9F09-988CFDD9A9E9}" srcOrd="0" destOrd="0" presId="urn:microsoft.com/office/officeart/2008/layout/LinedList"/>
    <dgm:cxn modelId="{B5EA256B-9D9E-4D5F-8531-C693369E92EC}" type="presOf" srcId="{D6E5D449-7907-4E5B-8342-B67EB0BAD59E}" destId="{DCDDB706-1B10-409A-A944-4A4C1D8AE530}" srcOrd="0" destOrd="0" presId="urn:microsoft.com/office/officeart/2008/layout/LinedList"/>
    <dgm:cxn modelId="{5576AAE2-84B6-4157-BD69-D6380FA09B7E}" type="presParOf" srcId="{08F2983B-8C9A-4259-9F09-988CFDD9A9E9}" destId="{566856AC-1B97-4E2B-BF76-0AAE3A559707}" srcOrd="0" destOrd="0" presId="urn:microsoft.com/office/officeart/2008/layout/LinedList"/>
    <dgm:cxn modelId="{7AE23FA7-B0D8-47C2-9AAF-5168895AA3F5}" type="presParOf" srcId="{08F2983B-8C9A-4259-9F09-988CFDD9A9E9}" destId="{700E7AD1-E29A-4CC5-9DE8-54C6E03749C1}" srcOrd="1" destOrd="0" presId="urn:microsoft.com/office/officeart/2008/layout/LinedList"/>
    <dgm:cxn modelId="{E9CCF771-DB81-4359-901B-3D716190E017}" type="presParOf" srcId="{700E7AD1-E29A-4CC5-9DE8-54C6E03749C1}" destId="{DCDDB706-1B10-409A-A944-4A4C1D8AE530}" srcOrd="0" destOrd="0" presId="urn:microsoft.com/office/officeart/2008/layout/LinedList"/>
    <dgm:cxn modelId="{55698F6D-6111-4C20-ADE0-19BB79B5D483}" type="presParOf" srcId="{700E7AD1-E29A-4CC5-9DE8-54C6E03749C1}" destId="{0CC00699-44DD-4C8C-B450-4D83C1D6B1D4}" srcOrd="1" destOrd="0" presId="urn:microsoft.com/office/officeart/2008/layout/LinedList"/>
    <dgm:cxn modelId="{F9AA25CC-AC0E-4EB3-AD06-519B9F241BA3}" type="presParOf" srcId="{08F2983B-8C9A-4259-9F09-988CFDD9A9E9}" destId="{A33B5424-1F5C-41A6-916C-6394311A75FE}" srcOrd="2" destOrd="0" presId="urn:microsoft.com/office/officeart/2008/layout/LinedList"/>
    <dgm:cxn modelId="{D451A208-FC43-43C8-8711-C7A4FF660F27}" type="presParOf" srcId="{08F2983B-8C9A-4259-9F09-988CFDD9A9E9}" destId="{6CBDC45C-1B34-47A5-905E-55190D9061C8}" srcOrd="3" destOrd="0" presId="urn:microsoft.com/office/officeart/2008/layout/LinedList"/>
    <dgm:cxn modelId="{D1991FD6-E986-4C78-9D1E-44E0EF1EF488}" type="presParOf" srcId="{6CBDC45C-1B34-47A5-905E-55190D9061C8}" destId="{8BB9B874-5616-484F-96AA-022A32FE2629}" srcOrd="0" destOrd="0" presId="urn:microsoft.com/office/officeart/2008/layout/LinedList"/>
    <dgm:cxn modelId="{E2B1759F-8AAF-4886-89CC-0A959B541AD9}" type="presParOf" srcId="{6CBDC45C-1B34-47A5-905E-55190D9061C8}" destId="{558F38F0-1FF2-4AB1-A72E-040D1D2E01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FC9C67D-575D-44C3-9E07-F18F80148293}" type="doc">
      <dgm:prSet loTypeId="urn:microsoft.com/office/officeart/2005/8/layout/vList3" loCatId="list" qsTypeId="urn:microsoft.com/office/officeart/2005/8/quickstyle/simple3" qsCatId="simple" csTypeId="urn:microsoft.com/office/officeart/2005/8/colors/accent1_2" csCatId="accent1" phldr="1"/>
      <dgm:spPr/>
    </dgm:pt>
    <dgm:pt modelId="{C9C8D5F2-CAE4-44DE-A384-4F96D54ADF54}">
      <dgm:prSet phldrT="[Текст]" custT="1"/>
      <dgm:spPr/>
      <dgm:t>
        <a:bodyPr/>
        <a:lstStyle/>
        <a:p>
          <a:r>
            <a:rPr lang="ru-RU" sz="2000" dirty="0" smtClean="0"/>
            <a:t>Запрещён аванс по контракту (даже если он был предусмотрен) если был демпинг</a:t>
          </a:r>
          <a:endParaRPr lang="ru-RU" sz="2000" dirty="0"/>
        </a:p>
      </dgm:t>
    </dgm:pt>
    <dgm:pt modelId="{D5D00EDD-F644-449E-BCCD-3F4C38614C5D}" type="parTrans" cxnId="{3ADDB287-790F-4167-BC56-8EFF1D1F0920}">
      <dgm:prSet/>
      <dgm:spPr/>
      <dgm:t>
        <a:bodyPr/>
        <a:lstStyle/>
        <a:p>
          <a:endParaRPr lang="ru-RU"/>
        </a:p>
      </dgm:t>
    </dgm:pt>
    <dgm:pt modelId="{076735A5-8056-43F6-9FE7-884BDFFF920F}" type="sibTrans" cxnId="{3ADDB287-790F-4167-BC56-8EFF1D1F0920}">
      <dgm:prSet/>
      <dgm:spPr/>
      <dgm:t>
        <a:bodyPr/>
        <a:lstStyle/>
        <a:p>
          <a:endParaRPr lang="ru-RU"/>
        </a:p>
      </dgm:t>
    </dgm:pt>
    <dgm:pt modelId="{D96241F9-0D6E-4BEE-926C-AC9DE01BDD46}">
      <dgm:prSet phldrT="[Текст]" custT="1"/>
      <dgm:spPr/>
      <dgm:t>
        <a:bodyPr/>
        <a:lstStyle/>
        <a:p>
          <a:r>
            <a:rPr lang="ru-RU" sz="1600" dirty="0" smtClean="0"/>
            <a:t>Если при снижении цены по итогам торгов на поставку товара, необходимого для нормального жизнеобеспечения (продукты , ГСМ, лекарства и ряд других товаров) более чем на 25%, то участник закупки, предложивший эту цену, </a:t>
          </a:r>
          <a:r>
            <a:rPr lang="ru-RU" sz="1600" b="1" i="1" u="sng" dirty="0" smtClean="0"/>
            <a:t>обязан </a:t>
          </a:r>
          <a:r>
            <a:rPr lang="ru-RU" sz="1600" dirty="0" smtClean="0"/>
            <a:t>представить документы с обоснованием цены контракта (п.9 ст. 37)</a:t>
          </a:r>
          <a:endParaRPr lang="ru-RU" sz="1600" dirty="0"/>
        </a:p>
      </dgm:t>
    </dgm:pt>
    <dgm:pt modelId="{1AF2F953-B013-41FA-8DF0-8577E4ACA591}" type="parTrans" cxnId="{A2A47276-BCCC-4D52-968B-3B14B7A43801}">
      <dgm:prSet/>
      <dgm:spPr/>
      <dgm:t>
        <a:bodyPr/>
        <a:lstStyle/>
        <a:p>
          <a:endParaRPr lang="ru-RU"/>
        </a:p>
      </dgm:t>
    </dgm:pt>
    <dgm:pt modelId="{64179A1F-CF40-4899-80BF-AEFC33C66183}" type="sibTrans" cxnId="{A2A47276-BCCC-4D52-968B-3B14B7A43801}">
      <dgm:prSet/>
      <dgm:spPr/>
      <dgm:t>
        <a:bodyPr/>
        <a:lstStyle/>
        <a:p>
          <a:endParaRPr lang="ru-RU"/>
        </a:p>
      </dgm:t>
    </dgm:pt>
    <dgm:pt modelId="{2877755E-5B88-4FE6-8A6D-39149F52DBA4}" type="pres">
      <dgm:prSet presAssocID="{1FC9C67D-575D-44C3-9E07-F18F80148293}" presName="linearFlow" presStyleCnt="0">
        <dgm:presLayoutVars>
          <dgm:dir/>
          <dgm:resizeHandles val="exact"/>
        </dgm:presLayoutVars>
      </dgm:prSet>
      <dgm:spPr/>
    </dgm:pt>
    <dgm:pt modelId="{2E83A853-31E6-4076-9772-CAE60A1DE049}" type="pres">
      <dgm:prSet presAssocID="{C9C8D5F2-CAE4-44DE-A384-4F96D54ADF54}" presName="composite" presStyleCnt="0"/>
      <dgm:spPr/>
    </dgm:pt>
    <dgm:pt modelId="{43D6CD28-D592-4BBD-8022-2BE9976DA774}" type="pres">
      <dgm:prSet presAssocID="{C9C8D5F2-CAE4-44DE-A384-4F96D54ADF54}" presName="imgShp" presStyleLbl="fgImgPlace1" presStyleIdx="0" presStyleCnt="2" custLinFactNeighborX="-29939" custLinFactNeighborY="-86"/>
      <dgm:spPr>
        <a:blipFill>
          <a:blip xmlns:r="http://schemas.openxmlformats.org/officeDocument/2006/relationships" r:embed="rId1">
            <a:extLst>
              <a:ext uri="{28A0092B-C50C-407E-A947-70E740481C1C}">
                <a14:useLocalDpi xmlns:a14="http://schemas.microsoft.com/office/drawing/2010/main" val="0"/>
              </a:ext>
            </a:extLst>
          </a:blip>
          <a:srcRect/>
          <a:stretch>
            <a:fillRect l="-26000" r="-26000"/>
          </a:stretch>
        </a:blipFill>
      </dgm:spPr>
    </dgm:pt>
    <dgm:pt modelId="{476CE36D-1A19-4297-BD73-EC4699D482A8}" type="pres">
      <dgm:prSet presAssocID="{C9C8D5F2-CAE4-44DE-A384-4F96D54ADF54}" presName="txShp" presStyleLbl="node1" presStyleIdx="0" presStyleCnt="2" custScaleX="113766" custScaleY="63082" custLinFactNeighborX="9701" custLinFactNeighborY="-2761">
        <dgm:presLayoutVars>
          <dgm:bulletEnabled val="1"/>
        </dgm:presLayoutVars>
      </dgm:prSet>
      <dgm:spPr/>
      <dgm:t>
        <a:bodyPr/>
        <a:lstStyle/>
        <a:p>
          <a:endParaRPr lang="ru-RU"/>
        </a:p>
      </dgm:t>
    </dgm:pt>
    <dgm:pt modelId="{34641AAB-23DD-4AEB-952A-A25AB7BC186E}" type="pres">
      <dgm:prSet presAssocID="{076735A5-8056-43F6-9FE7-884BDFFF920F}" presName="spacing" presStyleCnt="0"/>
      <dgm:spPr/>
    </dgm:pt>
    <dgm:pt modelId="{9867824B-3E1D-42AB-88C8-AAE17B5154DA}" type="pres">
      <dgm:prSet presAssocID="{D96241F9-0D6E-4BEE-926C-AC9DE01BDD46}" presName="composite" presStyleCnt="0"/>
      <dgm:spPr/>
    </dgm:pt>
    <dgm:pt modelId="{03B8FA6F-EEAC-4316-B2C6-F0CAD83DA315}" type="pres">
      <dgm:prSet presAssocID="{D96241F9-0D6E-4BEE-926C-AC9DE01BDD46}" presName="imgShp" presStyleLbl="fgImgPlace1" presStyleIdx="1" presStyleCnt="2" custLinFactNeighborX="-24644" custLinFactNeighborY="-1516"/>
      <dgm:spPr>
        <a:blipFill>
          <a:blip xmlns:r="http://schemas.openxmlformats.org/officeDocument/2006/relationships" r:embed="rId2">
            <a:extLst>
              <a:ext uri="{28A0092B-C50C-407E-A947-70E740481C1C}">
                <a14:useLocalDpi xmlns:a14="http://schemas.microsoft.com/office/drawing/2010/main" val="0"/>
              </a:ext>
            </a:extLst>
          </a:blip>
          <a:srcRect/>
          <a:stretch>
            <a:fillRect l="-27000" r="-27000"/>
          </a:stretch>
        </a:blipFill>
      </dgm:spPr>
    </dgm:pt>
    <dgm:pt modelId="{F348E995-998E-4F7C-B3C5-64ED06AABD01}" type="pres">
      <dgm:prSet presAssocID="{D96241F9-0D6E-4BEE-926C-AC9DE01BDD46}" presName="txShp" presStyleLbl="node1" presStyleIdx="1" presStyleCnt="2" custScaleX="131305" custScaleY="128608" custLinFactNeighborX="6598" custLinFactNeighborY="-1319">
        <dgm:presLayoutVars>
          <dgm:bulletEnabled val="1"/>
        </dgm:presLayoutVars>
      </dgm:prSet>
      <dgm:spPr/>
      <dgm:t>
        <a:bodyPr/>
        <a:lstStyle/>
        <a:p>
          <a:endParaRPr lang="ru-RU"/>
        </a:p>
      </dgm:t>
    </dgm:pt>
  </dgm:ptLst>
  <dgm:cxnLst>
    <dgm:cxn modelId="{3ADDB287-790F-4167-BC56-8EFF1D1F0920}" srcId="{1FC9C67D-575D-44C3-9E07-F18F80148293}" destId="{C9C8D5F2-CAE4-44DE-A384-4F96D54ADF54}" srcOrd="0" destOrd="0" parTransId="{D5D00EDD-F644-449E-BCCD-3F4C38614C5D}" sibTransId="{076735A5-8056-43F6-9FE7-884BDFFF920F}"/>
    <dgm:cxn modelId="{A2A47276-BCCC-4D52-968B-3B14B7A43801}" srcId="{1FC9C67D-575D-44C3-9E07-F18F80148293}" destId="{D96241F9-0D6E-4BEE-926C-AC9DE01BDD46}" srcOrd="1" destOrd="0" parTransId="{1AF2F953-B013-41FA-8DF0-8577E4ACA591}" sibTransId="{64179A1F-CF40-4899-80BF-AEFC33C66183}"/>
    <dgm:cxn modelId="{9EF5FDCE-65B0-4411-A4A8-D038D4A62A6B}" type="presOf" srcId="{1FC9C67D-575D-44C3-9E07-F18F80148293}" destId="{2877755E-5B88-4FE6-8A6D-39149F52DBA4}" srcOrd="0" destOrd="0" presId="urn:microsoft.com/office/officeart/2005/8/layout/vList3"/>
    <dgm:cxn modelId="{B4A7500E-535B-4F4B-82D0-C17D9227B414}" type="presOf" srcId="{C9C8D5F2-CAE4-44DE-A384-4F96D54ADF54}" destId="{476CE36D-1A19-4297-BD73-EC4699D482A8}" srcOrd="0" destOrd="0" presId="urn:microsoft.com/office/officeart/2005/8/layout/vList3"/>
    <dgm:cxn modelId="{54AA1502-00C1-402D-9893-E95EB85062EB}" type="presOf" srcId="{D96241F9-0D6E-4BEE-926C-AC9DE01BDD46}" destId="{F348E995-998E-4F7C-B3C5-64ED06AABD01}" srcOrd="0" destOrd="0" presId="urn:microsoft.com/office/officeart/2005/8/layout/vList3"/>
    <dgm:cxn modelId="{9F139A17-B3FC-4560-AA1F-A4A8F9C3F8A6}" type="presParOf" srcId="{2877755E-5B88-4FE6-8A6D-39149F52DBA4}" destId="{2E83A853-31E6-4076-9772-CAE60A1DE049}" srcOrd="0" destOrd="0" presId="urn:microsoft.com/office/officeart/2005/8/layout/vList3"/>
    <dgm:cxn modelId="{ABFDF94A-6B25-45D7-94FB-954145E430F1}" type="presParOf" srcId="{2E83A853-31E6-4076-9772-CAE60A1DE049}" destId="{43D6CD28-D592-4BBD-8022-2BE9976DA774}" srcOrd="0" destOrd="0" presId="urn:microsoft.com/office/officeart/2005/8/layout/vList3"/>
    <dgm:cxn modelId="{9507DAEF-AACF-4369-BF14-008179496766}" type="presParOf" srcId="{2E83A853-31E6-4076-9772-CAE60A1DE049}" destId="{476CE36D-1A19-4297-BD73-EC4699D482A8}" srcOrd="1" destOrd="0" presId="urn:microsoft.com/office/officeart/2005/8/layout/vList3"/>
    <dgm:cxn modelId="{EC531378-EA57-4643-A91C-961784C69EA5}" type="presParOf" srcId="{2877755E-5B88-4FE6-8A6D-39149F52DBA4}" destId="{34641AAB-23DD-4AEB-952A-A25AB7BC186E}" srcOrd="1" destOrd="0" presId="urn:microsoft.com/office/officeart/2005/8/layout/vList3"/>
    <dgm:cxn modelId="{1285CC60-977D-41E7-A138-4AC64CF33FDF}" type="presParOf" srcId="{2877755E-5B88-4FE6-8A6D-39149F52DBA4}" destId="{9867824B-3E1D-42AB-88C8-AAE17B5154DA}" srcOrd="2" destOrd="0" presId="urn:microsoft.com/office/officeart/2005/8/layout/vList3"/>
    <dgm:cxn modelId="{35396499-D9E4-4AA9-992A-0A28ADAFCC70}" type="presParOf" srcId="{9867824B-3E1D-42AB-88C8-AAE17B5154DA}" destId="{03B8FA6F-EEAC-4316-B2C6-F0CAD83DA315}" srcOrd="0" destOrd="0" presId="urn:microsoft.com/office/officeart/2005/8/layout/vList3"/>
    <dgm:cxn modelId="{78AF1260-A784-4845-92EB-A74E44429318}" type="presParOf" srcId="{9867824B-3E1D-42AB-88C8-AAE17B5154DA}" destId="{F348E995-998E-4F7C-B3C5-64ED06AABD0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42DDF-004C-4807-996A-75CCB390E8FA}">
      <dsp:nvSpPr>
        <dsp:cNvPr id="0" name=""/>
        <dsp:cNvSpPr/>
      </dsp:nvSpPr>
      <dsp:spPr>
        <a:xfrm>
          <a:off x="-4965981" y="-760907"/>
          <a:ext cx="5914303" cy="5914303"/>
        </a:xfrm>
        <a:prstGeom prst="blockArc">
          <a:avLst>
            <a:gd name="adj1" fmla="val 18900000"/>
            <a:gd name="adj2" fmla="val 2700000"/>
            <a:gd name="adj3" fmla="val 365"/>
          </a:avLst>
        </a:pr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FF435C-8790-45A8-AFCF-09EAC1607F1C}">
      <dsp:nvSpPr>
        <dsp:cNvPr id="0" name=""/>
        <dsp:cNvSpPr/>
      </dsp:nvSpPr>
      <dsp:spPr>
        <a:xfrm>
          <a:off x="496592" y="337694"/>
          <a:ext cx="6256408" cy="675740"/>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6369" tIns="40640" rIns="40640" bIns="40640" numCol="1" spcCol="1270" anchor="ctr" anchorCtr="0">
          <a:noAutofit/>
        </a:bodyPr>
        <a:lstStyle/>
        <a:p>
          <a:pPr lvl="0" algn="l" defTabSz="711200" rtl="0">
            <a:lnSpc>
              <a:spcPct val="90000"/>
            </a:lnSpc>
            <a:spcBef>
              <a:spcPct val="0"/>
            </a:spcBef>
            <a:spcAft>
              <a:spcPct val="35000"/>
            </a:spcAft>
          </a:pPr>
          <a:r>
            <a:rPr lang="ru-RU" sz="1600" kern="1200" dirty="0" smtClean="0">
              <a:latin typeface="Trebuchet MS" panose="020B0603020202020204" pitchFamily="34" charset="0"/>
            </a:rPr>
            <a:t>Отменена обязанность составлять отчеты об исполнении контракта, этапа контракта</a:t>
          </a:r>
          <a:endParaRPr lang="ru-RU" sz="1600" kern="1200" dirty="0">
            <a:latin typeface="Trebuchet MS" panose="020B0603020202020204" pitchFamily="34" charset="0"/>
          </a:endParaRPr>
        </a:p>
      </dsp:txBody>
      <dsp:txXfrm>
        <a:off x="496592" y="337694"/>
        <a:ext cx="6256408" cy="675740"/>
      </dsp:txXfrm>
    </dsp:sp>
    <dsp:sp modelId="{B29FF751-AA8B-445C-A191-1338A5078019}">
      <dsp:nvSpPr>
        <dsp:cNvPr id="0" name=""/>
        <dsp:cNvSpPr/>
      </dsp:nvSpPr>
      <dsp:spPr>
        <a:xfrm>
          <a:off x="74255" y="253226"/>
          <a:ext cx="844675" cy="844675"/>
        </a:xfrm>
        <a:prstGeom prst="ellipse">
          <a:avLst/>
        </a:prstGeom>
        <a:solidFill>
          <a:srgbClr val="00B0F0"/>
        </a:solidFill>
        <a:ln w="12700"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E9638AC-C4AA-4C4F-99BB-DDD8B483F81A}">
      <dsp:nvSpPr>
        <dsp:cNvPr id="0" name=""/>
        <dsp:cNvSpPr/>
      </dsp:nvSpPr>
      <dsp:spPr>
        <a:xfrm>
          <a:off x="884010" y="1254998"/>
          <a:ext cx="5868991" cy="868704"/>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6369" tIns="40640" rIns="40640" bIns="40640" numCol="1" spcCol="1270" anchor="ctr" anchorCtr="0">
          <a:noAutofit/>
        </a:bodyPr>
        <a:lstStyle/>
        <a:p>
          <a:pPr lvl="0" algn="l" defTabSz="711200" rtl="0">
            <a:lnSpc>
              <a:spcPct val="90000"/>
            </a:lnSpc>
            <a:spcBef>
              <a:spcPct val="0"/>
            </a:spcBef>
            <a:spcAft>
              <a:spcPct val="35000"/>
            </a:spcAft>
          </a:pPr>
          <a:r>
            <a:rPr lang="ru-RU" sz="1600" kern="1200" dirty="0" smtClean="0">
              <a:latin typeface="Trebuchet MS" panose="020B0603020202020204" pitchFamily="34" charset="0"/>
            </a:rPr>
            <a:t>Срок рассмотрения контрольными органами документов при внесении участников в РНП сокращен с 10 до 5 рабочих дней. Аналогично сокращён срок по обжалованию действия заказчика.</a:t>
          </a:r>
          <a:endParaRPr lang="ru-RU" sz="1600" kern="1200" dirty="0">
            <a:latin typeface="Trebuchet MS" panose="020B0603020202020204" pitchFamily="34" charset="0"/>
          </a:endParaRPr>
        </a:p>
      </dsp:txBody>
      <dsp:txXfrm>
        <a:off x="884010" y="1254998"/>
        <a:ext cx="5868991" cy="868704"/>
      </dsp:txXfrm>
    </dsp:sp>
    <dsp:sp modelId="{4C7D337E-B268-466B-8F4A-42BFA9A5D3E9}">
      <dsp:nvSpPr>
        <dsp:cNvPr id="0" name=""/>
        <dsp:cNvSpPr/>
      </dsp:nvSpPr>
      <dsp:spPr>
        <a:xfrm>
          <a:off x="461672" y="1267013"/>
          <a:ext cx="844675" cy="844675"/>
        </a:xfrm>
        <a:prstGeom prst="ellipse">
          <a:avLst/>
        </a:prstGeom>
        <a:solidFill>
          <a:srgbClr val="050C9B"/>
        </a:solidFill>
        <a:ln w="12700"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6C0B49D-2BFA-40B0-A879-EF2D3D4CE7CE}">
      <dsp:nvSpPr>
        <dsp:cNvPr id="0" name=""/>
        <dsp:cNvSpPr/>
      </dsp:nvSpPr>
      <dsp:spPr>
        <a:xfrm>
          <a:off x="884010" y="2365266"/>
          <a:ext cx="5868991" cy="675740"/>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6369" tIns="40640" rIns="40640" bIns="40640" numCol="1" spcCol="1270" anchor="ctr" anchorCtr="0">
          <a:noAutofit/>
        </a:bodyPr>
        <a:lstStyle/>
        <a:p>
          <a:pPr lvl="0" algn="l" defTabSz="711200" rtl="0">
            <a:lnSpc>
              <a:spcPct val="90000"/>
            </a:lnSpc>
            <a:spcBef>
              <a:spcPct val="0"/>
            </a:spcBef>
            <a:spcAft>
              <a:spcPct val="35000"/>
            </a:spcAft>
          </a:pPr>
          <a:r>
            <a:rPr lang="ru-RU" sz="1600" kern="1200" dirty="0" smtClean="0">
              <a:latin typeface="Trebuchet MS" panose="020B0603020202020204" pitchFamily="34" charset="0"/>
            </a:rPr>
            <a:t>Запрещено при рассмотрении жалобы требовать предоставление необходимых для рассмотрения жалобы документов, если они размещены в ЕИС</a:t>
          </a:r>
          <a:endParaRPr lang="ru-RU" sz="1600" kern="1200" dirty="0">
            <a:latin typeface="Trebuchet MS" panose="020B0603020202020204" pitchFamily="34" charset="0"/>
          </a:endParaRPr>
        </a:p>
      </dsp:txBody>
      <dsp:txXfrm>
        <a:off x="884010" y="2365266"/>
        <a:ext cx="5868991" cy="675740"/>
      </dsp:txXfrm>
    </dsp:sp>
    <dsp:sp modelId="{F49C554F-6D85-4EBE-90A1-26A805311458}">
      <dsp:nvSpPr>
        <dsp:cNvPr id="0" name=""/>
        <dsp:cNvSpPr/>
      </dsp:nvSpPr>
      <dsp:spPr>
        <a:xfrm>
          <a:off x="461672" y="2280799"/>
          <a:ext cx="844675" cy="844675"/>
        </a:xfrm>
        <a:prstGeom prst="ellipse">
          <a:avLst/>
        </a:prstGeom>
        <a:solidFill>
          <a:srgbClr val="FF9999"/>
        </a:solidFill>
        <a:ln w="12700"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8ACDC0C-713E-4FFE-9EDE-0FB51966CBED}">
      <dsp:nvSpPr>
        <dsp:cNvPr id="0" name=""/>
        <dsp:cNvSpPr/>
      </dsp:nvSpPr>
      <dsp:spPr>
        <a:xfrm>
          <a:off x="496592" y="3379053"/>
          <a:ext cx="6256408" cy="675740"/>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6369" tIns="40640" rIns="40640" bIns="40640" numCol="1" spcCol="1270" anchor="ctr" anchorCtr="0">
          <a:noAutofit/>
        </a:bodyPr>
        <a:lstStyle/>
        <a:p>
          <a:pPr lvl="0" algn="l" defTabSz="711200" rtl="0">
            <a:lnSpc>
              <a:spcPct val="90000"/>
            </a:lnSpc>
            <a:spcBef>
              <a:spcPct val="0"/>
            </a:spcBef>
            <a:spcAft>
              <a:spcPct val="35000"/>
            </a:spcAft>
          </a:pPr>
          <a:r>
            <a:rPr lang="ru-RU" sz="1600" kern="1200" dirty="0" smtClean="0">
              <a:latin typeface="Trebuchet MS" panose="020B0603020202020204" pitchFamily="34" charset="0"/>
            </a:rPr>
            <a:t>Закупка услуг по организации отдыха и оздоровления детей осуществляется конкурсами с ограниченным участием, запросами котировок, договорами  по п.4 и п.5</a:t>
          </a:r>
          <a:endParaRPr lang="ru-RU" sz="1600" kern="1200" dirty="0">
            <a:latin typeface="Trebuchet MS" panose="020B0603020202020204" pitchFamily="34" charset="0"/>
          </a:endParaRPr>
        </a:p>
      </dsp:txBody>
      <dsp:txXfrm>
        <a:off x="496592" y="3379053"/>
        <a:ext cx="6256408" cy="675740"/>
      </dsp:txXfrm>
    </dsp:sp>
    <dsp:sp modelId="{7312AC75-8921-44A7-9EE7-86E75506B700}">
      <dsp:nvSpPr>
        <dsp:cNvPr id="0" name=""/>
        <dsp:cNvSpPr/>
      </dsp:nvSpPr>
      <dsp:spPr>
        <a:xfrm>
          <a:off x="74255" y="3294585"/>
          <a:ext cx="844675" cy="844675"/>
        </a:xfrm>
        <a:prstGeom prst="ellipse">
          <a:avLst/>
        </a:prstGeom>
        <a:solidFill>
          <a:srgbClr val="C00000"/>
        </a:solidFill>
        <a:ln w="12700"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72547" cy="497921"/>
          </a:xfrm>
          <a:prstGeom prst="rect">
            <a:avLst/>
          </a:prstGeom>
        </p:spPr>
        <p:txBody>
          <a:bodyPr vert="horz" lIns="91857" tIns="45928" rIns="91857" bIns="45928" rtlCol="0"/>
          <a:lstStyle>
            <a:lvl1pPr algn="l">
              <a:defRPr sz="1200"/>
            </a:lvl1pPr>
          </a:lstStyle>
          <a:p>
            <a:endParaRPr lang="ru-RU"/>
          </a:p>
        </p:txBody>
      </p:sp>
      <p:sp>
        <p:nvSpPr>
          <p:cNvPr id="3" name="Дата 2"/>
          <p:cNvSpPr>
            <a:spLocks noGrp="1"/>
          </p:cNvSpPr>
          <p:nvPr>
            <p:ph type="dt" sz="quarter" idx="1"/>
          </p:nvPr>
        </p:nvSpPr>
        <p:spPr>
          <a:xfrm>
            <a:off x="3883854" y="1"/>
            <a:ext cx="2972547" cy="497921"/>
          </a:xfrm>
          <a:prstGeom prst="rect">
            <a:avLst/>
          </a:prstGeom>
        </p:spPr>
        <p:txBody>
          <a:bodyPr vert="horz" lIns="91857" tIns="45928" rIns="91857" bIns="45928" rtlCol="0"/>
          <a:lstStyle>
            <a:lvl1pPr algn="r">
              <a:defRPr sz="1200"/>
            </a:lvl1pPr>
          </a:lstStyle>
          <a:p>
            <a:fld id="{54A7870B-108E-4FD1-9385-271BD898B475}" type="datetimeFigureOut">
              <a:rPr lang="ru-RU" smtClean="0"/>
              <a:t>25.12.2019</a:t>
            </a:fld>
            <a:endParaRPr lang="ru-RU"/>
          </a:p>
        </p:txBody>
      </p:sp>
      <p:sp>
        <p:nvSpPr>
          <p:cNvPr id="4" name="Нижний колонтитул 3"/>
          <p:cNvSpPr>
            <a:spLocks noGrp="1"/>
          </p:cNvSpPr>
          <p:nvPr>
            <p:ph type="ftr" sz="quarter" idx="2"/>
          </p:nvPr>
        </p:nvSpPr>
        <p:spPr>
          <a:xfrm>
            <a:off x="0" y="9447764"/>
            <a:ext cx="2972547" cy="497920"/>
          </a:xfrm>
          <a:prstGeom prst="rect">
            <a:avLst/>
          </a:prstGeom>
        </p:spPr>
        <p:txBody>
          <a:bodyPr vert="horz" lIns="91857" tIns="45928" rIns="91857" bIns="45928" rtlCol="0" anchor="b"/>
          <a:lstStyle>
            <a:lvl1pPr algn="l">
              <a:defRPr sz="1200"/>
            </a:lvl1pPr>
          </a:lstStyle>
          <a:p>
            <a:endParaRPr lang="ru-RU"/>
          </a:p>
        </p:txBody>
      </p:sp>
      <p:sp>
        <p:nvSpPr>
          <p:cNvPr id="5" name="Номер слайда 4"/>
          <p:cNvSpPr>
            <a:spLocks noGrp="1"/>
          </p:cNvSpPr>
          <p:nvPr>
            <p:ph type="sldNum" sz="quarter" idx="3"/>
          </p:nvPr>
        </p:nvSpPr>
        <p:spPr>
          <a:xfrm>
            <a:off x="3883854" y="9447764"/>
            <a:ext cx="2972547" cy="497920"/>
          </a:xfrm>
          <a:prstGeom prst="rect">
            <a:avLst/>
          </a:prstGeom>
        </p:spPr>
        <p:txBody>
          <a:bodyPr vert="horz" lIns="91857" tIns="45928" rIns="91857" bIns="45928" rtlCol="0" anchor="b"/>
          <a:lstStyle>
            <a:lvl1pPr algn="r">
              <a:defRPr sz="1200"/>
            </a:lvl1pPr>
          </a:lstStyle>
          <a:p>
            <a:fld id="{A353DE4D-38EC-4753-A1A0-AACCD027DE7D}" type="slidenum">
              <a:rPr lang="ru-RU" smtClean="0"/>
              <a:t>‹#›</a:t>
            </a:fld>
            <a:endParaRPr lang="ru-RU"/>
          </a:p>
        </p:txBody>
      </p:sp>
    </p:spTree>
    <p:extLst>
      <p:ext uri="{BB962C8B-B14F-4D97-AF65-F5344CB8AC3E}">
        <p14:creationId xmlns:p14="http://schemas.microsoft.com/office/powerpoint/2010/main" val="2411339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71800" cy="497363"/>
          </a:xfrm>
          <a:prstGeom prst="rect">
            <a:avLst/>
          </a:prstGeom>
        </p:spPr>
        <p:txBody>
          <a:bodyPr vert="horz" lIns="91384" tIns="45691" rIns="91384" bIns="45691" rtlCol="0"/>
          <a:lstStyle>
            <a:lvl1pPr algn="l">
              <a:defRPr sz="1200"/>
            </a:lvl1pPr>
          </a:lstStyle>
          <a:p>
            <a:endParaRPr lang="ru-RU"/>
          </a:p>
        </p:txBody>
      </p:sp>
      <p:sp>
        <p:nvSpPr>
          <p:cNvPr id="3" name="Дата 2"/>
          <p:cNvSpPr>
            <a:spLocks noGrp="1"/>
          </p:cNvSpPr>
          <p:nvPr>
            <p:ph type="dt" idx="1"/>
          </p:nvPr>
        </p:nvSpPr>
        <p:spPr>
          <a:xfrm>
            <a:off x="3884618" y="1"/>
            <a:ext cx="2971800" cy="497363"/>
          </a:xfrm>
          <a:prstGeom prst="rect">
            <a:avLst/>
          </a:prstGeom>
        </p:spPr>
        <p:txBody>
          <a:bodyPr vert="horz" lIns="91384" tIns="45691" rIns="91384" bIns="45691" rtlCol="0"/>
          <a:lstStyle>
            <a:lvl1pPr algn="r">
              <a:defRPr sz="1200"/>
            </a:lvl1pPr>
          </a:lstStyle>
          <a:p>
            <a:fld id="{61311864-5F64-439F-B292-DF4FBF77FC2B}" type="datetimeFigureOut">
              <a:rPr lang="ru-RU" smtClean="0"/>
              <a:t>25.12.2019</a:t>
            </a:fld>
            <a:endParaRPr lang="ru-RU"/>
          </a:p>
        </p:txBody>
      </p:sp>
      <p:sp>
        <p:nvSpPr>
          <p:cNvPr id="4" name="Образ слайда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1384" tIns="45691" rIns="91384" bIns="45691" rtlCol="0" anchor="ctr"/>
          <a:lstStyle/>
          <a:p>
            <a:endParaRPr lang="ru-RU"/>
          </a:p>
        </p:txBody>
      </p:sp>
      <p:sp>
        <p:nvSpPr>
          <p:cNvPr id="5" name="Заметки 4"/>
          <p:cNvSpPr>
            <a:spLocks noGrp="1"/>
          </p:cNvSpPr>
          <p:nvPr>
            <p:ph type="body" sz="quarter" idx="3"/>
          </p:nvPr>
        </p:nvSpPr>
        <p:spPr>
          <a:xfrm>
            <a:off x="685801" y="4724961"/>
            <a:ext cx="5486400" cy="4476273"/>
          </a:xfrm>
          <a:prstGeom prst="rect">
            <a:avLst/>
          </a:prstGeom>
        </p:spPr>
        <p:txBody>
          <a:bodyPr vert="horz" lIns="91384" tIns="45691" rIns="91384" bIns="45691"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8186"/>
            <a:ext cx="2971800" cy="497363"/>
          </a:xfrm>
          <a:prstGeom prst="rect">
            <a:avLst/>
          </a:prstGeom>
        </p:spPr>
        <p:txBody>
          <a:bodyPr vert="horz" lIns="91384" tIns="45691" rIns="91384" bIns="45691" rtlCol="0" anchor="b"/>
          <a:lstStyle>
            <a:lvl1pPr algn="l">
              <a:defRPr sz="1200"/>
            </a:lvl1pPr>
          </a:lstStyle>
          <a:p>
            <a:endParaRPr lang="ru-RU"/>
          </a:p>
        </p:txBody>
      </p:sp>
      <p:sp>
        <p:nvSpPr>
          <p:cNvPr id="7" name="Номер слайда 6"/>
          <p:cNvSpPr>
            <a:spLocks noGrp="1"/>
          </p:cNvSpPr>
          <p:nvPr>
            <p:ph type="sldNum" sz="quarter" idx="5"/>
          </p:nvPr>
        </p:nvSpPr>
        <p:spPr>
          <a:xfrm>
            <a:off x="3884618" y="9448186"/>
            <a:ext cx="2971800" cy="497363"/>
          </a:xfrm>
          <a:prstGeom prst="rect">
            <a:avLst/>
          </a:prstGeom>
        </p:spPr>
        <p:txBody>
          <a:bodyPr vert="horz" lIns="91384" tIns="45691" rIns="91384" bIns="45691" rtlCol="0" anchor="b"/>
          <a:lstStyle>
            <a:lvl1pPr algn="r">
              <a:defRPr sz="1200"/>
            </a:lvl1pPr>
          </a:lstStyle>
          <a:p>
            <a:fld id="{CBEF2EA0-2ABC-48E8-BD62-63FCAC9DCD71}" type="slidenum">
              <a:rPr lang="ru-RU" smtClean="0"/>
              <a:t>‹#›</a:t>
            </a:fld>
            <a:endParaRPr lang="ru-RU"/>
          </a:p>
        </p:txBody>
      </p:sp>
    </p:spTree>
    <p:extLst>
      <p:ext uri="{BB962C8B-B14F-4D97-AF65-F5344CB8AC3E}">
        <p14:creationId xmlns:p14="http://schemas.microsoft.com/office/powerpoint/2010/main" val="2575941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BEF2EA0-2ABC-48E8-BD62-63FCAC9DCD71}" type="slidenum">
              <a:rPr lang="ru-RU" smtClean="0"/>
              <a:t>17</a:t>
            </a:fld>
            <a:endParaRPr lang="ru-RU"/>
          </a:p>
        </p:txBody>
      </p:sp>
    </p:spTree>
    <p:extLst>
      <p:ext uri="{BB962C8B-B14F-4D97-AF65-F5344CB8AC3E}">
        <p14:creationId xmlns:p14="http://schemas.microsoft.com/office/powerpoint/2010/main" val="2644003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BEF2EA0-2ABC-48E8-BD62-63FCAC9DCD71}" type="slidenum">
              <a:rPr lang="ru-RU" smtClean="0">
                <a:solidFill>
                  <a:prstClr val="black"/>
                </a:solidFill>
              </a:rPr>
              <a:pPr/>
              <a:t>18</a:t>
            </a:fld>
            <a:endParaRPr lang="ru-RU">
              <a:solidFill>
                <a:prstClr val="black"/>
              </a:solidFill>
            </a:endParaRPr>
          </a:p>
        </p:txBody>
      </p:sp>
    </p:spTree>
    <p:extLst>
      <p:ext uri="{BB962C8B-B14F-4D97-AF65-F5344CB8AC3E}">
        <p14:creationId xmlns:p14="http://schemas.microsoft.com/office/powerpoint/2010/main" val="3441445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BEF2EA0-2ABC-48E8-BD62-63FCAC9DCD71}" type="slidenum">
              <a:rPr lang="ru-RU" smtClean="0">
                <a:solidFill>
                  <a:prstClr val="black"/>
                </a:solidFill>
              </a:rPr>
              <a:pPr/>
              <a:t>19</a:t>
            </a:fld>
            <a:endParaRPr lang="ru-RU">
              <a:solidFill>
                <a:prstClr val="black"/>
              </a:solidFill>
            </a:endParaRPr>
          </a:p>
        </p:txBody>
      </p:sp>
    </p:spTree>
    <p:extLst>
      <p:ext uri="{BB962C8B-B14F-4D97-AF65-F5344CB8AC3E}">
        <p14:creationId xmlns:p14="http://schemas.microsoft.com/office/powerpoint/2010/main" val="3284260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BEF2EA0-2ABC-48E8-BD62-63FCAC9DCD71}" type="slidenum">
              <a:rPr lang="ru-RU" smtClean="0">
                <a:solidFill>
                  <a:prstClr val="black"/>
                </a:solidFill>
              </a:rPr>
              <a:pPr/>
              <a:t>20</a:t>
            </a:fld>
            <a:endParaRPr lang="ru-RU">
              <a:solidFill>
                <a:prstClr val="black"/>
              </a:solidFill>
            </a:endParaRPr>
          </a:p>
        </p:txBody>
      </p:sp>
    </p:spTree>
    <p:extLst>
      <p:ext uri="{BB962C8B-B14F-4D97-AF65-F5344CB8AC3E}">
        <p14:creationId xmlns:p14="http://schemas.microsoft.com/office/powerpoint/2010/main" val="4085154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BEF2EA0-2ABC-48E8-BD62-63FCAC9DCD71}" type="slidenum">
              <a:rPr lang="ru-RU" smtClean="0">
                <a:solidFill>
                  <a:prstClr val="black"/>
                </a:solidFill>
              </a:rPr>
              <a:pPr/>
              <a:t>21</a:t>
            </a:fld>
            <a:endParaRPr lang="ru-RU">
              <a:solidFill>
                <a:prstClr val="black"/>
              </a:solidFill>
            </a:endParaRPr>
          </a:p>
        </p:txBody>
      </p:sp>
    </p:spTree>
    <p:extLst>
      <p:ext uri="{BB962C8B-B14F-4D97-AF65-F5344CB8AC3E}">
        <p14:creationId xmlns:p14="http://schemas.microsoft.com/office/powerpoint/2010/main" val="2309438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1388" y="746125"/>
            <a:ext cx="4975225" cy="37306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71DEA95-66EA-47A1-AFBD-284DB7673433}" type="slidenum">
              <a:rPr lang="ru-RU" smtClean="0"/>
              <a:pPr/>
              <a:t>25</a:t>
            </a:fld>
            <a:endParaRPr lang="ru-RU"/>
          </a:p>
        </p:txBody>
      </p:sp>
    </p:spTree>
    <p:extLst>
      <p:ext uri="{BB962C8B-B14F-4D97-AF65-F5344CB8AC3E}">
        <p14:creationId xmlns:p14="http://schemas.microsoft.com/office/powerpoint/2010/main" val="3285551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787" y="4800600"/>
            <a:ext cx="6856214"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4750737"/>
            <a:ext cx="6856214"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569214"/>
            <a:ext cx="565785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18779" y="3341716"/>
            <a:ext cx="565785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92CD7CE-6295-403E-AF8C-AB924B5DDF8D}" type="datetime1">
              <a:rPr lang="ru-RU" smtClean="0"/>
              <a:t>25.12.2019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9" name="Straight Connector 8"/>
          <p:cNvCxnSpPr/>
          <p:nvPr/>
        </p:nvCxnSpPr>
        <p:spPr>
          <a:xfrm>
            <a:off x="679308" y="325755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78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689024-8685-4224-A1D1-DBB686F56121}" type="datetime1">
              <a:rPr lang="ru-RU" smtClean="0"/>
              <a:t>25.12.2019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09952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787" y="4800600"/>
            <a:ext cx="6856214"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4750737"/>
            <a:ext cx="6856214"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309226"/>
            <a:ext cx="1478756" cy="431992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71488" y="309226"/>
            <a:ext cx="4350544" cy="4319924"/>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FC03B9-FC27-4B08-8F54-7A5E9512C0F5}" type="datetime1">
              <a:rPr lang="ru-RU" smtClean="0"/>
              <a:t>25.12.2019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132264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80B3163-772E-4E2D-99D3-34166B94C23E}" type="datetime1">
              <a:rPr lang="ru-RU" smtClean="0"/>
              <a:t>25.12.2019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5971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4800600"/>
            <a:ext cx="6856214"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4750737"/>
            <a:ext cx="6856214"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569214"/>
            <a:ext cx="5657850" cy="2674620"/>
          </a:xfrm>
        </p:spPr>
        <p:txBody>
          <a:bodyPr anchor="b" anchorCtr="0">
            <a:normAutofit/>
          </a:bodyPr>
          <a:lstStyle>
            <a:lvl1pPr>
              <a:lnSpc>
                <a:spcPct val="85000"/>
              </a:lnSpc>
              <a:defRPr sz="6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17220" y="3339846"/>
            <a:ext cx="565785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7C0FA88-3573-478B-95BF-254B62CF3A20}" type="datetime1">
              <a:rPr lang="ru-RU" smtClean="0"/>
              <a:t>25.12.2019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9" name="Straight Connector 8"/>
          <p:cNvCxnSpPr/>
          <p:nvPr/>
        </p:nvCxnSpPr>
        <p:spPr>
          <a:xfrm>
            <a:off x="679308" y="325755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89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617220" y="214953"/>
            <a:ext cx="5657850" cy="1088068"/>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17220" y="1384301"/>
            <a:ext cx="2777490" cy="30175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497580" y="1384301"/>
            <a:ext cx="2777490" cy="30175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A5A0D7A-6F73-4B49-BE71-BA37BE9C3FD8}" type="datetime1">
              <a:rPr lang="ru-RU" smtClean="0"/>
              <a:t>25.12.2019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7036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617220" y="214953"/>
            <a:ext cx="5657850" cy="1088068"/>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17220" y="1384539"/>
            <a:ext cx="277749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617220" y="1936751"/>
            <a:ext cx="2777490" cy="25336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497580" y="1384539"/>
            <a:ext cx="277749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3497580" y="1936751"/>
            <a:ext cx="2777490" cy="25336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C532E90-D167-40D0-920C-1C22359D7EE2}" type="datetime1">
              <a:rPr lang="ru-RU" smtClean="0"/>
              <a:t>25.12.2019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1522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462C98E-DC00-49AB-AC91-1F161793E4D7}" type="datetime1">
              <a:rPr lang="ru-RU" smtClean="0"/>
              <a:t>25.12.2019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43777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787" y="4800600"/>
            <a:ext cx="6856214"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4750737"/>
            <a:ext cx="6856214"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A6213D-98D0-4856-BD62-1805F6174C24}" type="datetime1">
              <a:rPr lang="ru-RU" smtClean="0"/>
              <a:t>25.12.2019</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108187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0" y="0"/>
            <a:ext cx="227857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445769"/>
            <a:ext cx="1800225" cy="1714500"/>
          </a:xfrm>
        </p:spPr>
        <p:txBody>
          <a:bodyPr anchor="b">
            <a:normAutofit/>
          </a:bodyPr>
          <a:lstStyle>
            <a:lvl1pPr>
              <a:defRPr sz="27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2700338" y="548640"/>
            <a:ext cx="3651885" cy="394335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7175" y="2194560"/>
            <a:ext cx="1800225"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a:xfrm>
            <a:off x="261851" y="4844840"/>
            <a:ext cx="1472912" cy="273844"/>
          </a:xfrm>
        </p:spPr>
        <p:txBody>
          <a:bodyPr/>
          <a:lstStyle>
            <a:lvl1pPr algn="l">
              <a:defRPr/>
            </a:lvl1pPr>
          </a:lstStyle>
          <a:p>
            <a:fld id="{AAA391B7-FB55-4477-9193-39CDC0A249D1}" type="datetime1">
              <a:rPr lang="ru-RU" smtClean="0"/>
              <a:t>25.12.2019</a:t>
            </a:fld>
            <a:endParaRPr lang="ru-RU"/>
          </a:p>
        </p:txBody>
      </p:sp>
      <p:sp>
        <p:nvSpPr>
          <p:cNvPr id="6" name="Footer Placeholder 5"/>
          <p:cNvSpPr>
            <a:spLocks noGrp="1"/>
          </p:cNvSpPr>
          <p:nvPr>
            <p:ph type="ftr" sz="quarter" idx="11"/>
          </p:nvPr>
        </p:nvSpPr>
        <p:spPr>
          <a:xfrm>
            <a:off x="2700337" y="4844840"/>
            <a:ext cx="2614613" cy="273844"/>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50897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1" y="3714750"/>
            <a:ext cx="6856214"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3686307"/>
            <a:ext cx="6856214"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3806190"/>
            <a:ext cx="5688926" cy="617220"/>
          </a:xfrm>
        </p:spPr>
        <p:txBody>
          <a:bodyPr tIns="0" bIns="0" anchor="b">
            <a:noAutofit/>
          </a:bodyPr>
          <a:lstStyle>
            <a:lvl1pPr>
              <a:defRPr sz="27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9" y="0"/>
            <a:ext cx="6857992" cy="3686307"/>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617220" y="4430268"/>
            <a:ext cx="5692140"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fld id="{58CBCF1B-B794-4337-BB7F-C4F00BBA5A19}" type="datetime1">
              <a:rPr lang="ru-RU" smtClean="0"/>
              <a:t>25.12.2019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587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4800600"/>
            <a:ext cx="6858001"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6858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214953"/>
            <a:ext cx="5657850" cy="1088068"/>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17219" y="1384301"/>
            <a:ext cx="5657851" cy="301752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1" y="4844840"/>
            <a:ext cx="1390652" cy="273844"/>
          </a:xfrm>
          <a:prstGeom prst="rect">
            <a:avLst/>
          </a:prstGeom>
        </p:spPr>
        <p:txBody>
          <a:bodyPr vert="horz" lIns="91440" tIns="45720" rIns="91440" bIns="45720" rtlCol="0" anchor="ctr"/>
          <a:lstStyle>
            <a:lvl1pPr algn="l">
              <a:defRPr sz="675">
                <a:solidFill>
                  <a:srgbClr val="FFFFFF"/>
                </a:solidFill>
              </a:defRPr>
            </a:lvl1pPr>
          </a:lstStyle>
          <a:p>
            <a:fld id="{E5AE7D1B-86B2-4B05-AC56-72793B497626}" type="datetime1">
              <a:rPr lang="ru-RU" smtClean="0"/>
              <a:t>25.12.2019</a:t>
            </a:fld>
            <a:endParaRPr lang="ru-RU"/>
          </a:p>
        </p:txBody>
      </p:sp>
      <p:sp>
        <p:nvSpPr>
          <p:cNvPr id="5" name="Footer Placeholder 4"/>
          <p:cNvSpPr>
            <a:spLocks noGrp="1"/>
          </p:cNvSpPr>
          <p:nvPr>
            <p:ph type="ftr" sz="quarter" idx="3"/>
          </p:nvPr>
        </p:nvSpPr>
        <p:spPr>
          <a:xfrm>
            <a:off x="2073480" y="4844840"/>
            <a:ext cx="2712827"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5569009" y="4844840"/>
            <a:ext cx="738014" cy="273844"/>
          </a:xfrm>
          <a:prstGeom prst="rect">
            <a:avLst/>
          </a:prstGeom>
        </p:spPr>
        <p:txBody>
          <a:bodyPr vert="horz" lIns="91440" tIns="45720" rIns="91440" bIns="45720" rtlCol="0" anchor="ctr"/>
          <a:lstStyle>
            <a:lvl1pPr algn="r">
              <a:defRPr sz="788">
                <a:solidFill>
                  <a:srgbClr val="FFFFFF"/>
                </a:solidFill>
              </a:defRPr>
            </a:lvl1pPr>
          </a:lstStyle>
          <a:p>
            <a:fld id="{B19B0651-EE4F-4900-A07F-96A6BFA9D0F0}" type="slidenum">
              <a:rPr lang="ru-RU" smtClean="0"/>
              <a:t>‹#›</a:t>
            </a:fld>
            <a:endParaRPr lang="ru-RU"/>
          </a:p>
        </p:txBody>
      </p:sp>
      <p:cxnSp>
        <p:nvCxnSpPr>
          <p:cNvPr id="10" name="Straight Connector 9"/>
          <p:cNvCxnSpPr/>
          <p:nvPr/>
        </p:nvCxnSpPr>
        <p:spPr>
          <a:xfrm>
            <a:off x="671362" y="1303384"/>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93222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9325" y="823696"/>
            <a:ext cx="6534725" cy="2052228"/>
          </a:xfrm>
        </p:spPr>
        <p:txBody>
          <a:bodyPr>
            <a:noAutofit/>
          </a:bodyPr>
          <a:lstStyle/>
          <a:p>
            <a:pPr algn="ctr"/>
            <a:r>
              <a:rPr lang="ru-RU" sz="2000" b="1" cap="all" spc="200" dirty="0">
                <a:ln w="1905"/>
                <a:solidFill>
                  <a:schemeClr val="tx1"/>
                </a:solidFill>
                <a:effectLst>
                  <a:innerShdw blurRad="69850" dist="43180" dir="5400000">
                    <a:srgbClr val="000000">
                      <a:alpha val="65000"/>
                    </a:srgbClr>
                  </a:innerShdw>
                </a:effectLst>
                <a:latin typeface="Trebuchet MS" panose="020B0603020202020204" pitchFamily="34" charset="0"/>
                <a:ea typeface="+mn-ea"/>
                <a:cs typeface="+mn-cs"/>
              </a:rPr>
              <a:t>Изменения </a:t>
            </a:r>
            <a:r>
              <a:rPr lang="ru-RU" sz="2000" b="1" cap="all" spc="200" dirty="0" smtClean="0">
                <a:ln w="1905"/>
                <a:solidFill>
                  <a:schemeClr val="tx1"/>
                </a:solidFill>
                <a:effectLst>
                  <a:innerShdw blurRad="69850" dist="43180" dir="5400000">
                    <a:srgbClr val="000000">
                      <a:alpha val="65000"/>
                    </a:srgbClr>
                  </a:innerShdw>
                </a:effectLst>
                <a:latin typeface="Trebuchet MS" panose="020B0603020202020204" pitchFamily="34" charset="0"/>
                <a:ea typeface="+mn-ea"/>
                <a:cs typeface="+mn-cs"/>
              </a:rPr>
              <a:t>законодательства </a:t>
            </a:r>
            <a:r>
              <a:rPr lang="ru-RU" sz="2000" b="1" cap="all" spc="200" dirty="0">
                <a:ln w="1905"/>
                <a:solidFill>
                  <a:schemeClr val="tx1"/>
                </a:solidFill>
                <a:effectLst>
                  <a:innerShdw blurRad="69850" dist="43180" dir="5400000">
                    <a:srgbClr val="000000">
                      <a:alpha val="65000"/>
                    </a:srgbClr>
                  </a:innerShdw>
                </a:effectLst>
                <a:latin typeface="Trebuchet MS" panose="020B0603020202020204" pitchFamily="34" charset="0"/>
                <a:ea typeface="+mn-ea"/>
                <a:cs typeface="+mn-cs"/>
              </a:rPr>
              <a:t>о контрактной системе в сфере закупок товаров, работ, услуг для обеспечения государственных и муниципальных </a:t>
            </a:r>
            <a:r>
              <a:rPr lang="ru-RU" sz="2000" b="1" cap="all" spc="200" dirty="0" smtClean="0">
                <a:ln w="1905"/>
                <a:solidFill>
                  <a:schemeClr val="tx1"/>
                </a:solidFill>
                <a:effectLst>
                  <a:innerShdw blurRad="69850" dist="43180" dir="5400000">
                    <a:srgbClr val="000000">
                      <a:alpha val="65000"/>
                    </a:srgbClr>
                  </a:innerShdw>
                </a:effectLst>
                <a:latin typeface="Trebuchet MS" panose="020B0603020202020204" pitchFamily="34" charset="0"/>
                <a:ea typeface="+mn-ea"/>
                <a:cs typeface="+mn-cs"/>
              </a:rPr>
              <a:t>нужд</a:t>
            </a:r>
            <a:br>
              <a:rPr lang="ru-RU" sz="2000" b="1" cap="all" spc="200" dirty="0" smtClean="0">
                <a:ln w="1905"/>
                <a:solidFill>
                  <a:schemeClr val="tx1"/>
                </a:solidFill>
                <a:effectLst>
                  <a:innerShdw blurRad="69850" dist="43180" dir="5400000">
                    <a:srgbClr val="000000">
                      <a:alpha val="65000"/>
                    </a:srgbClr>
                  </a:innerShdw>
                </a:effectLst>
                <a:latin typeface="Trebuchet MS" panose="020B0603020202020204" pitchFamily="34" charset="0"/>
                <a:ea typeface="+mn-ea"/>
                <a:cs typeface="+mn-cs"/>
              </a:rPr>
            </a:br>
            <a:r>
              <a:rPr lang="ru-RU" sz="2000" b="1" cap="all" spc="200" dirty="0" smtClean="0">
                <a:ln w="1905"/>
                <a:solidFill>
                  <a:schemeClr val="tx1"/>
                </a:solidFill>
                <a:effectLst>
                  <a:innerShdw blurRad="69850" dist="43180" dir="5400000">
                    <a:srgbClr val="000000">
                      <a:alpha val="65000"/>
                    </a:srgbClr>
                  </a:innerShdw>
                </a:effectLst>
                <a:latin typeface="Trebuchet MS" panose="020B0603020202020204" pitchFamily="34" charset="0"/>
                <a:ea typeface="+mn-ea"/>
                <a:cs typeface="+mn-cs"/>
              </a:rPr>
              <a:t>В 2019 ГОДУ</a:t>
            </a:r>
            <a:endParaRPr lang="ru-RU" sz="2000" b="1" cap="all" spc="200" dirty="0">
              <a:ln w="1905"/>
              <a:solidFill>
                <a:schemeClr val="tx1"/>
              </a:solidFill>
              <a:effectLst>
                <a:innerShdw blurRad="69850" dist="43180" dir="5400000">
                  <a:srgbClr val="000000">
                    <a:alpha val="65000"/>
                  </a:srgbClr>
                </a:innerShdw>
              </a:effectLst>
              <a:latin typeface="Trebuchet MS" panose="020B0603020202020204" pitchFamily="34" charset="0"/>
              <a:ea typeface="+mn-ea"/>
              <a:cs typeface="+mn-cs"/>
            </a:endParaRPr>
          </a:p>
        </p:txBody>
      </p:sp>
      <p:sp>
        <p:nvSpPr>
          <p:cNvPr id="7" name="Прямоугольник 6"/>
          <p:cNvSpPr/>
          <p:nvPr/>
        </p:nvSpPr>
        <p:spPr>
          <a:xfrm>
            <a:off x="404664" y="136772"/>
            <a:ext cx="6120680" cy="461665"/>
          </a:xfrm>
          <a:prstGeom prst="rect">
            <a:avLst/>
          </a:prstGeom>
          <a:noFill/>
          <a:ln>
            <a:noFill/>
          </a:ln>
        </p:spPr>
        <p:txBody>
          <a:bodyPr wrap="square">
            <a:spAutoFit/>
          </a:bodyPr>
          <a:lstStyle/>
          <a:p>
            <a:pPr algn="ctr" eaLnBrk="1" fontAlgn="auto" hangingPunct="1">
              <a:lnSpc>
                <a:spcPct val="90000"/>
              </a:lnSpc>
              <a:spcBef>
                <a:spcPct val="20000"/>
              </a:spcBef>
              <a:spcAft>
                <a:spcPts val="0"/>
              </a:spcAft>
              <a:defRPr/>
            </a:pPr>
            <a:r>
              <a:rPr lang="ru-RU" sz="1200" b="1" cap="all" dirty="0" smtClean="0">
                <a:latin typeface="Trebuchet MS" panose="020B0603020202020204" pitchFamily="34" charset="0"/>
                <a:cs typeface="Times New Roman" pitchFamily="18" charset="0"/>
              </a:rPr>
              <a:t>министерство </a:t>
            </a:r>
            <a:r>
              <a:rPr lang="ru-RU" sz="1200" b="1" cap="all" dirty="0">
                <a:latin typeface="Trebuchet MS" panose="020B0603020202020204" pitchFamily="34" charset="0"/>
                <a:cs typeface="Times New Roman" pitchFamily="18" charset="0"/>
              </a:rPr>
              <a:t>финансов Тульской </a:t>
            </a:r>
            <a:r>
              <a:rPr lang="ru-RU" sz="1200" b="1" cap="all" dirty="0" smtClean="0">
                <a:latin typeface="Trebuchet MS" panose="020B0603020202020204" pitchFamily="34" charset="0"/>
                <a:cs typeface="Times New Roman" pitchFamily="18" charset="0"/>
              </a:rPr>
              <a:t>области</a:t>
            </a:r>
          </a:p>
          <a:p>
            <a:pPr algn="ctr" eaLnBrk="1" fontAlgn="auto" hangingPunct="1">
              <a:lnSpc>
                <a:spcPct val="90000"/>
              </a:lnSpc>
              <a:spcBef>
                <a:spcPct val="20000"/>
              </a:spcBef>
              <a:spcAft>
                <a:spcPts val="0"/>
              </a:spcAft>
              <a:defRPr/>
            </a:pPr>
            <a:r>
              <a:rPr lang="ru-RU" sz="1200" b="1" cap="all" dirty="0" smtClean="0">
                <a:latin typeface="Trebuchet MS" panose="020B0603020202020204" pitchFamily="34" charset="0"/>
                <a:cs typeface="Times New Roman" pitchFamily="18" charset="0"/>
              </a:rPr>
              <a:t>ДЕПАРТАМЕНТ РЕГУЛИРОВАНИЯ КОНТРАКТНОЙ СИСТЕМЫ</a:t>
            </a:r>
            <a:endParaRPr lang="ru-RU" sz="1200" b="1" cap="all" dirty="0">
              <a:latin typeface="Trebuchet MS" panose="020B0603020202020204" pitchFamily="34" charset="0"/>
              <a:cs typeface="Times New Roman" pitchFamily="18" charset="0"/>
            </a:endParaRPr>
          </a:p>
        </p:txBody>
      </p:sp>
      <p:pic>
        <p:nvPicPr>
          <p:cNvPr id="8" name="Picture 3" descr="Герб обл полный"/>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325" y="64355"/>
            <a:ext cx="402494" cy="569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8640" y="3219822"/>
            <a:ext cx="6624736" cy="2185214"/>
          </a:xfrm>
          <a:prstGeom prst="rect">
            <a:avLst/>
          </a:prstGeom>
          <a:noFill/>
        </p:spPr>
        <p:txBody>
          <a:bodyPr wrap="square" rtlCol="0">
            <a:spAutoFit/>
          </a:bodyPr>
          <a:lstStyle/>
          <a:p>
            <a:pPr algn="ctr"/>
            <a:endParaRPr lang="ru-RU" sz="2000" b="1" cap="all" spc="200" dirty="0" smtClean="0">
              <a:ln w="1905"/>
              <a:effectLst>
                <a:innerShdw blurRad="69850" dist="43180" dir="5400000">
                  <a:srgbClr val="000000">
                    <a:alpha val="65000"/>
                  </a:srgbClr>
                </a:innerShdw>
              </a:effectLst>
              <a:latin typeface="Trebuchet MS" panose="020B0603020202020204" pitchFamily="34" charset="0"/>
            </a:endParaRPr>
          </a:p>
          <a:p>
            <a:pPr algn="ctr"/>
            <a:r>
              <a:rPr lang="ru-RU" sz="2000" b="1" cap="all" spc="200" dirty="0" smtClean="0">
                <a:ln w="1905"/>
                <a:effectLst>
                  <a:innerShdw blurRad="69850" dist="43180" dir="5400000">
                    <a:srgbClr val="000000">
                      <a:alpha val="65000"/>
                    </a:srgbClr>
                  </a:innerShdw>
                </a:effectLst>
                <a:latin typeface="Trebuchet MS" panose="020B0603020202020204" pitchFamily="34" charset="0"/>
              </a:rPr>
              <a:t>СМИРНОВ ДМИТРИЙ ВЛАДИМИРОВИЧ</a:t>
            </a:r>
          </a:p>
          <a:p>
            <a:pPr algn="ctr"/>
            <a:r>
              <a:rPr lang="ru-RU" sz="1600" b="1" cap="all" spc="200" dirty="0" smtClean="0">
                <a:ln w="1905"/>
                <a:effectLst>
                  <a:innerShdw blurRad="69850" dist="43180" dir="5400000">
                    <a:srgbClr val="000000">
                      <a:alpha val="65000"/>
                    </a:srgbClr>
                  </a:innerShdw>
                </a:effectLst>
                <a:latin typeface="Trebuchet MS" panose="020B0603020202020204" pitchFamily="34" charset="0"/>
              </a:rPr>
              <a:t>ДИРЕКТОР ДЕПАРТАМЕНТА РЕГУЛИРОВАНИЯ КОНТРАКТНОЙ СИСТЕМЫ </a:t>
            </a:r>
            <a:endParaRPr lang="ru-RU" sz="1600" b="1" cap="all" spc="200" dirty="0">
              <a:ln w="1905"/>
              <a:effectLst>
                <a:innerShdw blurRad="69850" dist="43180" dir="5400000">
                  <a:srgbClr val="000000">
                    <a:alpha val="65000"/>
                  </a:srgbClr>
                </a:innerShdw>
              </a:effectLst>
              <a:latin typeface="Trebuchet MS" panose="020B0603020202020204" pitchFamily="34" charset="0"/>
            </a:endParaRPr>
          </a:p>
          <a:p>
            <a:pPr algn="ctr"/>
            <a:endParaRPr lang="ru-RU" sz="2400" dirty="0"/>
          </a:p>
          <a:p>
            <a:endParaRPr lang="ru-RU" sz="4000" b="1" dirty="0">
              <a:solidFill>
                <a:schemeClr val="accent5">
                  <a:lumMod val="25000"/>
                </a:schemeClr>
              </a:solidFill>
              <a:effectLst>
                <a:innerShdw blurRad="63500" dist="50800" dir="13500000">
                  <a:prstClr val="black">
                    <a:alpha val="50000"/>
                  </a:prstClr>
                </a:innerShdw>
              </a:effectLst>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9438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0" y="35598"/>
            <a:ext cx="6858000" cy="584775"/>
          </a:xfrm>
          <a:prstGeom prst="rect">
            <a:avLst/>
          </a:prstGeom>
        </p:spPr>
        <p:txBody>
          <a:bodyPr wrap="square">
            <a:spAutoFit/>
          </a:bodyPr>
          <a:lstStyle/>
          <a:p>
            <a:pPr algn="ctr"/>
            <a:r>
              <a:rPr lang="ru-RU" sz="3200" b="1" i="1" dirty="0" smtClean="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rPr>
              <a:t>ВАЖНО</a:t>
            </a:r>
            <a:endParaRPr lang="ru-RU" sz="3200" b="1" i="1" dirty="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endParaRPr>
          </a:p>
        </p:txBody>
      </p:sp>
      <p:graphicFrame>
        <p:nvGraphicFramePr>
          <p:cNvPr id="7" name="Схема 6"/>
          <p:cNvGraphicFramePr/>
          <p:nvPr>
            <p:extLst>
              <p:ext uri="{D42A27DB-BD31-4B8C-83A1-F6EECF244321}">
                <p14:modId xmlns:p14="http://schemas.microsoft.com/office/powerpoint/2010/main" val="2697888621"/>
              </p:ext>
            </p:extLst>
          </p:nvPr>
        </p:nvGraphicFramePr>
        <p:xfrm>
          <a:off x="44624" y="843558"/>
          <a:ext cx="6652120" cy="4461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3705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0" y="35598"/>
            <a:ext cx="6858000" cy="954107"/>
          </a:xfrm>
          <a:prstGeom prst="rect">
            <a:avLst/>
          </a:prstGeom>
        </p:spPr>
        <p:txBody>
          <a:bodyPr wrap="square">
            <a:spAutoFit/>
          </a:bodyPr>
          <a:lstStyle/>
          <a:p>
            <a:pPr algn="ctr"/>
            <a:r>
              <a:rPr lang="ru-RU" sz="2800" b="1" i="1" dirty="0" smtClean="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rPr>
              <a:t>ОСОБЕННОСТИ ПРОВЕДЕНИЯ ТОРГОВ с 01.07.2019</a:t>
            </a:r>
            <a:endParaRPr lang="ru-RU" sz="2800" b="1" i="1" dirty="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endParaRPr>
          </a:p>
        </p:txBody>
      </p:sp>
      <p:graphicFrame>
        <p:nvGraphicFramePr>
          <p:cNvPr id="7" name="Схема 6"/>
          <p:cNvGraphicFramePr/>
          <p:nvPr>
            <p:extLst>
              <p:ext uri="{D42A27DB-BD31-4B8C-83A1-F6EECF244321}">
                <p14:modId xmlns:p14="http://schemas.microsoft.com/office/powerpoint/2010/main" val="3632963236"/>
              </p:ext>
            </p:extLst>
          </p:nvPr>
        </p:nvGraphicFramePr>
        <p:xfrm>
          <a:off x="116632" y="989705"/>
          <a:ext cx="6696744" cy="4030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6179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08720" y="483518"/>
            <a:ext cx="5657850" cy="484589"/>
          </a:xfrm>
        </p:spPr>
        <p:txBody>
          <a:bodyPr>
            <a:normAutofit fontScale="90000"/>
          </a:bodyPr>
          <a:lstStyle/>
          <a:p>
            <a:pPr algn="ctr"/>
            <a:r>
              <a:rPr lang="ru-RU" b="1" dirty="0" smtClean="0"/>
              <a:t>ДЕМПИНГ (снижение цены более, чем на 25%)</a:t>
            </a:r>
            <a:endParaRPr lang="ru-RU"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601709189"/>
              </p:ext>
            </p:extLst>
          </p:nvPr>
        </p:nvGraphicFramePr>
        <p:xfrm>
          <a:off x="116632" y="746233"/>
          <a:ext cx="6813376"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Номер слайда 1"/>
          <p:cNvSpPr>
            <a:spLocks noGrp="1"/>
          </p:cNvSpPr>
          <p:nvPr>
            <p:ph type="sldNum" sz="quarter" idx="12"/>
          </p:nvPr>
        </p:nvSpPr>
        <p:spPr/>
        <p:txBody>
          <a:bodyPr/>
          <a:lstStyle/>
          <a:p>
            <a:fld id="{B19B0651-EE4F-4900-A07F-96A6BFA9D0F0}" type="slidenum">
              <a:rPr lang="ru-RU" smtClean="0"/>
              <a:t>12</a:t>
            </a:fld>
            <a:endParaRPr lang="ru-RU"/>
          </a:p>
        </p:txBody>
      </p:sp>
    </p:spTree>
    <p:extLst>
      <p:ext uri="{BB962C8B-B14F-4D97-AF65-F5344CB8AC3E}">
        <p14:creationId xmlns:p14="http://schemas.microsoft.com/office/powerpoint/2010/main" val="130948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17220" y="214953"/>
            <a:ext cx="5657850" cy="556597"/>
          </a:xfrm>
        </p:spPr>
        <p:txBody>
          <a:bodyPr>
            <a:normAutofit fontScale="90000"/>
          </a:bodyPr>
          <a:lstStyle/>
          <a:p>
            <a:pPr algn="ctr"/>
            <a:r>
              <a:rPr lang="ru-RU" b="1" dirty="0" smtClean="0"/>
              <a:t>ПОДАЧА ЖАЛОБ с 01.07.2019</a:t>
            </a:r>
            <a:endParaRPr lang="ru-RU" b="1" dirty="0"/>
          </a:p>
        </p:txBody>
      </p:sp>
      <p:sp>
        <p:nvSpPr>
          <p:cNvPr id="4" name="Объект 3"/>
          <p:cNvSpPr>
            <a:spLocks noGrp="1"/>
          </p:cNvSpPr>
          <p:nvPr>
            <p:ph sz="half" idx="1"/>
          </p:nvPr>
        </p:nvSpPr>
        <p:spPr>
          <a:xfrm>
            <a:off x="116632" y="1419622"/>
            <a:ext cx="3168352" cy="3017520"/>
          </a:xfrm>
        </p:spPr>
        <p:txBody>
          <a:bodyPr>
            <a:normAutofit fontScale="92500"/>
          </a:bodyPr>
          <a:lstStyle/>
          <a:p>
            <a:pPr algn="ctr"/>
            <a:r>
              <a:rPr lang="ru-RU" sz="2400" b="1" dirty="0" smtClean="0"/>
              <a:t>жалобу </a:t>
            </a:r>
            <a:r>
              <a:rPr lang="ru-RU" sz="2400" b="1" dirty="0"/>
              <a:t>может подать только участник </a:t>
            </a:r>
            <a:r>
              <a:rPr lang="ru-RU" sz="2400" b="1" dirty="0" smtClean="0"/>
              <a:t>закупки</a:t>
            </a:r>
          </a:p>
          <a:p>
            <a:pPr algn="ctr"/>
            <a:r>
              <a:rPr lang="ru-RU" sz="2400" b="1" dirty="0" smtClean="0"/>
              <a:t>(общественные объединения, осуществляющие общественный контроль, </a:t>
            </a:r>
            <a:r>
              <a:rPr lang="ru-RU" sz="2400" b="1" dirty="0"/>
              <a:t>объединения юридических лиц уже не могут)</a:t>
            </a:r>
          </a:p>
          <a:p>
            <a:endParaRPr lang="ru-RU" dirty="0"/>
          </a:p>
        </p:txBody>
      </p:sp>
      <p:sp>
        <p:nvSpPr>
          <p:cNvPr id="5" name="Объект 4"/>
          <p:cNvSpPr>
            <a:spLocks noGrp="1"/>
          </p:cNvSpPr>
          <p:nvPr>
            <p:ph sz="half" idx="2"/>
          </p:nvPr>
        </p:nvSpPr>
        <p:spPr>
          <a:xfrm>
            <a:off x="3497580" y="1384301"/>
            <a:ext cx="3099772" cy="3017520"/>
          </a:xfrm>
        </p:spPr>
        <p:txBody>
          <a:bodyPr>
            <a:normAutofit fontScale="92500"/>
          </a:bodyPr>
          <a:lstStyle/>
          <a:p>
            <a:pPr algn="ctr"/>
            <a:endParaRPr lang="ru-RU" sz="2400" b="1" dirty="0" smtClean="0"/>
          </a:p>
          <a:p>
            <a:pPr algn="ctr"/>
            <a:endParaRPr lang="ru-RU" sz="2400" b="1" dirty="0"/>
          </a:p>
          <a:p>
            <a:pPr algn="ctr"/>
            <a:r>
              <a:rPr lang="ru-RU" sz="2400" b="1" dirty="0" smtClean="0"/>
              <a:t>Жалобы </a:t>
            </a:r>
            <a:r>
              <a:rPr lang="ru-RU" sz="2400" b="1" dirty="0"/>
              <a:t>от лиц, включенных в РНП не рассматриваются!</a:t>
            </a:r>
          </a:p>
          <a:p>
            <a:endParaRPr lang="ru-RU" dirty="0"/>
          </a:p>
        </p:txBody>
      </p:sp>
      <p:sp>
        <p:nvSpPr>
          <p:cNvPr id="2" name="Номер слайда 1"/>
          <p:cNvSpPr>
            <a:spLocks noGrp="1"/>
          </p:cNvSpPr>
          <p:nvPr>
            <p:ph type="sldNum" sz="quarter" idx="12"/>
          </p:nvPr>
        </p:nvSpPr>
        <p:spPr/>
        <p:txBody>
          <a:bodyPr/>
          <a:lstStyle/>
          <a:p>
            <a:fld id="{B19B0651-EE4F-4900-A07F-96A6BFA9D0F0}" type="slidenum">
              <a:rPr lang="ru-RU" smtClean="0"/>
              <a:t>13</a:t>
            </a:fld>
            <a:endParaRPr lang="ru-RU"/>
          </a:p>
        </p:txBody>
      </p:sp>
    </p:spTree>
    <p:extLst>
      <p:ext uri="{BB962C8B-B14F-4D97-AF65-F5344CB8AC3E}">
        <p14:creationId xmlns:p14="http://schemas.microsoft.com/office/powerpoint/2010/main" val="3190064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17220" y="123479"/>
            <a:ext cx="5657850" cy="360040"/>
          </a:xfrm>
        </p:spPr>
        <p:txBody>
          <a:bodyPr>
            <a:normAutofit fontScale="90000"/>
          </a:bodyPr>
          <a:lstStyle/>
          <a:p>
            <a:pPr algn="ctr"/>
            <a:r>
              <a:rPr lang="ru-RU" b="1" dirty="0" smtClean="0"/>
              <a:t>КОНТРАКТЫ</a:t>
            </a:r>
            <a:endParaRPr lang="ru-RU" b="1"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3200474209"/>
              </p:ext>
            </p:extLst>
          </p:nvPr>
        </p:nvGraphicFramePr>
        <p:xfrm>
          <a:off x="116632" y="195486"/>
          <a:ext cx="6624736"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lstStyle/>
          <a:p>
            <a:fld id="{B19B0651-EE4F-4900-A07F-96A6BFA9D0F0}" type="slidenum">
              <a:rPr lang="ru-RU" smtClean="0"/>
              <a:t>14</a:t>
            </a:fld>
            <a:endParaRPr lang="ru-RU"/>
          </a:p>
        </p:txBody>
      </p:sp>
    </p:spTree>
    <p:extLst>
      <p:ext uri="{BB962C8B-B14F-4D97-AF65-F5344CB8AC3E}">
        <p14:creationId xmlns:p14="http://schemas.microsoft.com/office/powerpoint/2010/main" val="3195064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632" y="123478"/>
            <a:ext cx="6624736" cy="484589"/>
          </a:xfrm>
        </p:spPr>
        <p:txBody>
          <a:bodyPr>
            <a:normAutofit/>
          </a:bodyPr>
          <a:lstStyle/>
          <a:p>
            <a:r>
              <a:rPr lang="ru-RU" sz="2800" b="1" dirty="0" smtClean="0"/>
              <a:t>ОБЕСПЕЧЕНИЕ ИСПОЛНЕНИЯ КОНТРАКТОВ</a:t>
            </a:r>
            <a:endParaRPr lang="ru-RU" sz="2800" b="1" dirty="0"/>
          </a:p>
        </p:txBody>
      </p:sp>
      <p:graphicFrame>
        <p:nvGraphicFramePr>
          <p:cNvPr id="7" name="Объект 6"/>
          <p:cNvGraphicFramePr>
            <a:graphicFrameLocks noGrp="1"/>
          </p:cNvGraphicFramePr>
          <p:nvPr>
            <p:ph idx="1"/>
            <p:extLst>
              <p:ext uri="{D42A27DB-BD31-4B8C-83A1-F6EECF244321}">
                <p14:modId xmlns:p14="http://schemas.microsoft.com/office/powerpoint/2010/main" val="3170160320"/>
              </p:ext>
            </p:extLst>
          </p:nvPr>
        </p:nvGraphicFramePr>
        <p:xfrm>
          <a:off x="116632" y="483518"/>
          <a:ext cx="6624736" cy="4361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a:p>
        </p:txBody>
      </p:sp>
    </p:spTree>
    <p:extLst>
      <p:ext uri="{BB962C8B-B14F-4D97-AF65-F5344CB8AC3E}">
        <p14:creationId xmlns:p14="http://schemas.microsoft.com/office/powerpoint/2010/main" val="686291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9173" y="339502"/>
            <a:ext cx="5657850" cy="556597"/>
          </a:xfrm>
        </p:spPr>
        <p:txBody>
          <a:bodyPr>
            <a:normAutofit fontScale="90000"/>
          </a:bodyPr>
          <a:lstStyle/>
          <a:p>
            <a:pPr algn="ctr"/>
            <a:r>
              <a:rPr lang="ru-RU" b="1" dirty="0" smtClean="0"/>
              <a:t>Разное</a:t>
            </a:r>
            <a:endParaRPr lang="ru-RU" b="1" dirty="0"/>
          </a:p>
        </p:txBody>
      </p:sp>
      <p:sp>
        <p:nvSpPr>
          <p:cNvPr id="3" name="Объект 2"/>
          <p:cNvSpPr>
            <a:spLocks noGrp="1"/>
          </p:cNvSpPr>
          <p:nvPr>
            <p:ph idx="1"/>
          </p:nvPr>
        </p:nvSpPr>
        <p:spPr>
          <a:xfrm>
            <a:off x="116632" y="1347614"/>
            <a:ext cx="6624736" cy="3312367"/>
          </a:xfrm>
        </p:spPr>
        <p:txBody>
          <a:bodyPr>
            <a:normAutofit fontScale="85000" lnSpcReduction="10000"/>
          </a:bodyPr>
          <a:lstStyle/>
          <a:p>
            <a:pPr algn="ctr"/>
            <a:r>
              <a:rPr lang="ru-RU" sz="2000" b="1" dirty="0"/>
              <a:t>Появилась возможность заключать контракт со вторым поставщиком (если он согласен) при условии принятия решения о включении в </a:t>
            </a:r>
            <a:r>
              <a:rPr lang="ru-RU" sz="2000" b="1" dirty="0" smtClean="0"/>
              <a:t>РНП </a:t>
            </a:r>
            <a:r>
              <a:rPr lang="ru-RU" sz="2000" b="1" dirty="0"/>
              <a:t>первого </a:t>
            </a:r>
            <a:r>
              <a:rPr lang="ru-RU" sz="2000" b="1" dirty="0" smtClean="0"/>
              <a:t>поставщика или расторжения контракта по соглашению сторон. </a:t>
            </a:r>
          </a:p>
          <a:p>
            <a:pPr algn="ctr"/>
            <a:endParaRPr lang="ru-RU" sz="2000" b="1" dirty="0"/>
          </a:p>
          <a:p>
            <a:pPr algn="ctr"/>
            <a:r>
              <a:rPr lang="ru-RU" sz="2000" b="1" dirty="0"/>
              <a:t>Если на </a:t>
            </a:r>
            <a:r>
              <a:rPr lang="ru-RU" sz="2000" b="1" dirty="0" smtClean="0"/>
              <a:t>электронный  </a:t>
            </a:r>
            <a:r>
              <a:rPr lang="ru-RU" sz="2000" b="1" dirty="0"/>
              <a:t>запрос предложений не подано ни одной заявки, у заказчика появляется возможность осуществить </a:t>
            </a:r>
            <a:r>
              <a:rPr lang="ru-RU" sz="2000" b="1" dirty="0" smtClean="0"/>
              <a:t>закупку </a:t>
            </a:r>
            <a:r>
              <a:rPr lang="ru-RU" sz="2000" b="1" dirty="0"/>
              <a:t>в соответствии с пунктом 25 части 1 статьи </a:t>
            </a:r>
            <a:r>
              <a:rPr lang="ru-RU" sz="2000" b="1" dirty="0" smtClean="0"/>
              <a:t>93. При этом требуется согласование с контрольным органом</a:t>
            </a:r>
          </a:p>
          <a:p>
            <a:pPr algn="ctr"/>
            <a:endParaRPr lang="ru-RU" sz="2000" b="1" dirty="0" smtClean="0"/>
          </a:p>
          <a:p>
            <a:pPr algn="ctr"/>
            <a:r>
              <a:rPr lang="ru-RU" sz="2000" b="1" dirty="0"/>
              <a:t>Исчез минимальный шаг аукциона</a:t>
            </a:r>
          </a:p>
          <a:p>
            <a:pPr algn="ctr"/>
            <a:r>
              <a:rPr lang="ru-RU" sz="2000" b="1" dirty="0"/>
              <a:t> (ранее был 100 рублей</a:t>
            </a:r>
            <a:r>
              <a:rPr lang="ru-RU" sz="2000" b="1" dirty="0" smtClean="0"/>
              <a:t>)</a:t>
            </a:r>
            <a:endParaRPr lang="ru-RU" sz="2000" b="1" dirty="0"/>
          </a:p>
          <a:p>
            <a:pPr algn="ct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a:p>
        </p:txBody>
      </p:sp>
    </p:spTree>
    <p:extLst>
      <p:ext uri="{BB962C8B-B14F-4D97-AF65-F5344CB8AC3E}">
        <p14:creationId xmlns:p14="http://schemas.microsoft.com/office/powerpoint/2010/main" val="459592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0" y="339502"/>
            <a:ext cx="6858000" cy="522259"/>
          </a:xfrm>
          <a:prstGeom prst="rect">
            <a:avLst/>
          </a:prstGeom>
        </p:spPr>
        <p:txBody>
          <a:bodyPr wrap="square">
            <a:spAutoFit/>
          </a:bodyPr>
          <a:lstStyle/>
          <a:p>
            <a:pPr algn="ctr">
              <a:lnSpc>
                <a:spcPct val="107000"/>
              </a:lnSpc>
              <a:spcAft>
                <a:spcPts val="800"/>
              </a:spcAft>
            </a:pPr>
            <a:r>
              <a:rPr lang="ru-RU" sz="2800" b="1" i="1" dirty="0" smtClean="0">
                <a:solidFill>
                  <a:schemeClr val="accent2">
                    <a:lumMod val="75000"/>
                  </a:schemeClr>
                </a:solidFill>
                <a:latin typeface="PT Astra Serif" panose="020A0603040505020204" pitchFamily="18" charset="-52"/>
                <a:ea typeface="Calibri" panose="020F0502020204030204" pitchFamily="34" charset="0"/>
                <a:cs typeface="Times New Roman" panose="02020603050405020304" pitchFamily="18" charset="0"/>
              </a:rPr>
              <a:t>Будущие изменения!</a:t>
            </a:r>
            <a:endParaRPr lang="ru-RU" sz="2800" b="1" i="1" dirty="0">
              <a:solidFill>
                <a:schemeClr val="accent2">
                  <a:lumMod val="75000"/>
                </a:schemeClr>
              </a:solidFill>
              <a:latin typeface="PT Astra Serif" panose="020A0603040505020204" pitchFamily="18" charset="-52"/>
              <a:ea typeface="Calibri" panose="020F0502020204030204" pitchFamily="34" charset="0"/>
              <a:cs typeface="Times New Roman" panose="02020603050405020304" pitchFamily="18" charset="0"/>
            </a:endParaRPr>
          </a:p>
        </p:txBody>
      </p:sp>
      <p:sp>
        <p:nvSpPr>
          <p:cNvPr id="4" name="Прямоугольник 3"/>
          <p:cNvSpPr/>
          <p:nvPr/>
        </p:nvSpPr>
        <p:spPr>
          <a:xfrm>
            <a:off x="188640" y="870881"/>
            <a:ext cx="6597352" cy="3920047"/>
          </a:xfrm>
          <a:prstGeom prst="rect">
            <a:avLst/>
          </a:prstGeom>
        </p:spPr>
        <p:txBody>
          <a:bodyPr wrap="square">
            <a:spAutoFit/>
          </a:bodyPr>
          <a:lstStyle/>
          <a:p>
            <a:pPr indent="358775" algn="ctr">
              <a:lnSpc>
                <a:spcPct val="107000"/>
              </a:lnSpc>
              <a:spcAft>
                <a:spcPts val="800"/>
              </a:spcAft>
            </a:pPr>
            <a:r>
              <a:rPr lang="ru-RU" sz="2000" dirty="0" smtClean="0">
                <a:effectLst/>
                <a:latin typeface="Trebuchet MS" panose="020B0603020202020204" pitchFamily="34" charset="0"/>
                <a:ea typeface="Calibri" panose="020F0502020204030204" pitchFamily="34" charset="0"/>
                <a:cs typeface="Times New Roman" panose="02020603050405020304" pitchFamily="18" charset="0"/>
              </a:rPr>
              <a:t>Государственная Дума Федерального собрания Российской Федерации 18 декабря 2019 года одобрила в 3-ем чтении законопроект о внесении изменений в Федеральный закон о контрактной системе (</a:t>
            </a:r>
            <a:r>
              <a:rPr lang="ru-RU" sz="2000" dirty="0"/>
              <a:t>Постановление </a:t>
            </a:r>
            <a:r>
              <a:rPr lang="en-US" sz="2000" dirty="0"/>
              <a:t>N 7530-7 </a:t>
            </a:r>
            <a:r>
              <a:rPr lang="ru-RU" sz="2000" dirty="0" smtClean="0"/>
              <a:t>ГД</a:t>
            </a:r>
            <a:r>
              <a:rPr lang="ru-RU" sz="2000" dirty="0" smtClean="0">
                <a:effectLst/>
                <a:latin typeface="Trebuchet MS" panose="020B0603020202020204" pitchFamily="34" charset="0"/>
                <a:ea typeface="Calibri" panose="020F0502020204030204" pitchFamily="34" charset="0"/>
                <a:cs typeface="Times New Roman" panose="02020603050405020304" pitchFamily="18" charset="0"/>
              </a:rPr>
              <a:t>)</a:t>
            </a:r>
          </a:p>
          <a:p>
            <a:pPr indent="358775" algn="ctr">
              <a:lnSpc>
                <a:spcPct val="107000"/>
              </a:lnSpc>
              <a:spcAft>
                <a:spcPts val="800"/>
              </a:spcAft>
            </a:pPr>
            <a:r>
              <a:rPr lang="ru-RU" sz="2000" dirty="0" smtClean="0">
                <a:latin typeface="Trebuchet MS" panose="020B0603020202020204" pitchFamily="34" charset="0"/>
                <a:ea typeface="Calibri" panose="020F0502020204030204" pitchFamily="34" charset="0"/>
                <a:cs typeface="Times New Roman" panose="02020603050405020304" pitchFamily="18" charset="0"/>
              </a:rPr>
              <a:t>Поправки были разработаны и внесены в Государственную Думу Правительством Российской Федерации</a:t>
            </a:r>
          </a:p>
          <a:p>
            <a:pPr indent="358775" algn="ctr">
              <a:lnSpc>
                <a:spcPct val="107000"/>
              </a:lnSpc>
              <a:spcAft>
                <a:spcPts val="800"/>
              </a:spcAft>
            </a:pPr>
            <a:r>
              <a:rPr lang="ru-RU" sz="2000" dirty="0" smtClean="0">
                <a:effectLst/>
                <a:latin typeface="Trebuchet MS" panose="020B0603020202020204" pitchFamily="34" charset="0"/>
                <a:ea typeface="Calibri" panose="020F0502020204030204" pitchFamily="34" charset="0"/>
                <a:cs typeface="Times New Roman" panose="02020603050405020304" pitchFamily="18" charset="0"/>
              </a:rPr>
              <a:t>В настоящее время документ поступил в Совет Федерации, в случае успешного прохождения, он поступит на подпись Президенту.</a:t>
            </a:r>
            <a:endParaRPr lang="ru-RU" sz="2000" dirty="0">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6173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26497" y="195486"/>
            <a:ext cx="6858000" cy="522259"/>
          </a:xfrm>
          <a:prstGeom prst="rect">
            <a:avLst/>
          </a:prstGeom>
        </p:spPr>
        <p:txBody>
          <a:bodyPr wrap="square">
            <a:spAutoFit/>
          </a:bodyPr>
          <a:lstStyle/>
          <a:p>
            <a:pPr algn="ctr">
              <a:lnSpc>
                <a:spcPct val="107000"/>
              </a:lnSpc>
              <a:spcAft>
                <a:spcPts val="800"/>
              </a:spcAft>
            </a:pPr>
            <a:r>
              <a:rPr lang="ru-RU" sz="2800" b="1" i="1" dirty="0" smtClean="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rPr>
              <a:t>Общие изменения.</a:t>
            </a:r>
            <a:endParaRPr lang="ru-RU" sz="2800" b="1" i="1" dirty="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660430327"/>
              </p:ext>
            </p:extLst>
          </p:nvPr>
        </p:nvGraphicFramePr>
        <p:xfrm>
          <a:off x="179133" y="739537"/>
          <a:ext cx="6552728" cy="42780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8590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26497" y="195486"/>
            <a:ext cx="6858000" cy="522259"/>
          </a:xfrm>
          <a:prstGeom prst="rect">
            <a:avLst/>
          </a:prstGeom>
        </p:spPr>
        <p:txBody>
          <a:bodyPr wrap="square">
            <a:spAutoFit/>
          </a:bodyPr>
          <a:lstStyle/>
          <a:p>
            <a:pPr algn="ctr">
              <a:lnSpc>
                <a:spcPct val="107000"/>
              </a:lnSpc>
              <a:spcAft>
                <a:spcPts val="800"/>
              </a:spcAft>
            </a:pPr>
            <a:r>
              <a:rPr lang="ru-RU" sz="2800" b="1" i="1" dirty="0" smtClean="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rPr>
              <a:t>Котировки.</a:t>
            </a:r>
            <a:endParaRPr lang="ru-RU" sz="2800" b="1" i="1" dirty="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985647575"/>
              </p:ext>
            </p:extLst>
          </p:nvPr>
        </p:nvGraphicFramePr>
        <p:xfrm>
          <a:off x="163040" y="896183"/>
          <a:ext cx="6552728" cy="42473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9119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04864" y="411510"/>
            <a:ext cx="4653136" cy="4154984"/>
          </a:xfrm>
          <a:prstGeom prst="rect">
            <a:avLst/>
          </a:prstGeom>
        </p:spPr>
        <p:txBody>
          <a:bodyPr wrap="square">
            <a:spAutoFit/>
          </a:bodyPr>
          <a:lstStyle/>
          <a:p>
            <a:pPr algn="ctr"/>
            <a:r>
              <a:rPr lang="ru-RU" sz="2400" b="1" cap="all" spc="200" dirty="0" smtClean="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В период 2019 года</a:t>
            </a:r>
          </a:p>
          <a:p>
            <a:pPr algn="ctr"/>
            <a:r>
              <a:rPr lang="ru-RU" sz="2400" b="1" cap="all" spc="200" dirty="0" smtClean="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В закон о контрактной системе изменения внесены шесть раз</a:t>
            </a:r>
          </a:p>
          <a:p>
            <a:pPr algn="ctr"/>
            <a:endParaRPr lang="ru-RU" sz="2400" b="1" cap="all" spc="200" dirty="0" smtClean="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endParaRPr>
          </a:p>
          <a:p>
            <a:pPr algn="ctr"/>
            <a:r>
              <a:rPr lang="ru-RU" sz="2400" b="1" cap="all" spc="200" dirty="0" smtClean="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Наибольшее </a:t>
            </a:r>
            <a:r>
              <a:rPr lang="ru-RU" sz="2400" b="1" cap="all" spc="200" dirty="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количество изменений </a:t>
            </a:r>
            <a:r>
              <a:rPr lang="ru-RU" sz="2400" b="1" cap="all" spc="200" dirty="0" err="1" smtClean="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вступИЛО</a:t>
            </a:r>
            <a:r>
              <a:rPr lang="ru-RU" sz="2400" b="1" cap="all" spc="200" dirty="0" smtClean="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 </a:t>
            </a:r>
            <a:r>
              <a:rPr lang="ru-RU" sz="2400" b="1" cap="all" spc="200" dirty="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в </a:t>
            </a:r>
            <a:r>
              <a:rPr lang="ru-RU" sz="2400" b="1" cap="all" spc="200" dirty="0" smtClean="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силу:</a:t>
            </a:r>
          </a:p>
          <a:p>
            <a:pPr marL="342900" indent="-342900">
              <a:buFontTx/>
              <a:buChar char="-"/>
            </a:pPr>
            <a:r>
              <a:rPr lang="ru-RU" sz="2400" b="1" cap="all" spc="200" dirty="0" smtClean="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с  12 МАЯ,</a:t>
            </a:r>
          </a:p>
          <a:p>
            <a:pPr marL="342900" indent="-342900">
              <a:buFontTx/>
              <a:buChar char="-"/>
            </a:pPr>
            <a:r>
              <a:rPr lang="ru-RU" sz="2400" b="1" cap="all" spc="200" dirty="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с</a:t>
            </a:r>
            <a:r>
              <a:rPr lang="ru-RU" sz="2400" b="1" cap="all" spc="200" dirty="0" smtClean="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 1 И 31 июля</a:t>
            </a:r>
          </a:p>
          <a:p>
            <a:pPr marL="342900" indent="-342900">
              <a:buFontTx/>
              <a:buChar char="-"/>
            </a:pPr>
            <a:r>
              <a:rPr lang="ru-RU" sz="2400" b="1" cap="all" spc="200" dirty="0" smtClean="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с 1 октября</a:t>
            </a:r>
            <a:endParaRPr lang="ru-RU" sz="2400" b="1" cap="all" spc="200" dirty="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endParaRPr>
          </a:p>
        </p:txBody>
      </p:sp>
    </p:spTree>
    <p:extLst>
      <p:ext uri="{BB962C8B-B14F-4D97-AF65-F5344CB8AC3E}">
        <p14:creationId xmlns:p14="http://schemas.microsoft.com/office/powerpoint/2010/main" val="2966672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10404" y="369119"/>
            <a:ext cx="6858000" cy="461665"/>
          </a:xfrm>
          <a:prstGeom prst="rect">
            <a:avLst/>
          </a:prstGeom>
        </p:spPr>
        <p:txBody>
          <a:bodyPr wrap="square">
            <a:spAutoFit/>
          </a:bodyPr>
          <a:lstStyle/>
          <a:p>
            <a:pPr algn="ctr">
              <a:spcAft>
                <a:spcPts val="800"/>
              </a:spcAft>
            </a:pPr>
            <a:r>
              <a:rPr lang="ru-RU" sz="2400" b="1" dirty="0" smtClean="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rPr>
              <a:t>Не состоявшиеся закупки</a:t>
            </a:r>
            <a:endParaRPr lang="ru-RU" sz="2400" b="1" dirty="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endParaRPr>
          </a:p>
        </p:txBody>
      </p:sp>
      <p:graphicFrame>
        <p:nvGraphicFramePr>
          <p:cNvPr id="6" name="Схема 5"/>
          <p:cNvGraphicFramePr/>
          <p:nvPr>
            <p:extLst>
              <p:ext uri="{D42A27DB-BD31-4B8C-83A1-F6EECF244321}">
                <p14:modId xmlns:p14="http://schemas.microsoft.com/office/powerpoint/2010/main" val="4281453709"/>
              </p:ext>
            </p:extLst>
          </p:nvPr>
        </p:nvGraphicFramePr>
        <p:xfrm>
          <a:off x="163040" y="896183"/>
          <a:ext cx="6552728" cy="36933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107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10404" y="65186"/>
            <a:ext cx="6858000" cy="830997"/>
          </a:xfrm>
          <a:prstGeom prst="rect">
            <a:avLst/>
          </a:prstGeom>
        </p:spPr>
        <p:txBody>
          <a:bodyPr wrap="square">
            <a:spAutoFit/>
          </a:bodyPr>
          <a:lstStyle/>
          <a:p>
            <a:pPr algn="ctr">
              <a:spcAft>
                <a:spcPts val="800"/>
              </a:spcAft>
            </a:pPr>
            <a:r>
              <a:rPr lang="ru-RU" sz="2400" b="1" dirty="0" smtClean="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rPr>
              <a:t>Заключение контракта с единственным поставщиком с 01 июля 2020 года</a:t>
            </a:r>
            <a:endParaRPr lang="ru-RU" sz="2400" b="1" dirty="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4156627783"/>
              </p:ext>
            </p:extLst>
          </p:nvPr>
        </p:nvGraphicFramePr>
        <p:xfrm>
          <a:off x="163040" y="896183"/>
          <a:ext cx="6552728" cy="3416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0521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17220" y="214953"/>
            <a:ext cx="5657850" cy="412581"/>
          </a:xfrm>
        </p:spPr>
        <p:txBody>
          <a:bodyPr>
            <a:normAutofit fontScale="90000"/>
          </a:bodyPr>
          <a:lstStyle/>
          <a:p>
            <a:pPr algn="ctr"/>
            <a:r>
              <a:rPr lang="ru-RU" b="1" dirty="0" smtClean="0"/>
              <a:t>Основные новации</a:t>
            </a:r>
            <a:endParaRPr lang="ru-RU"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4194959334"/>
              </p:ext>
            </p:extLst>
          </p:nvPr>
        </p:nvGraphicFramePr>
        <p:xfrm>
          <a:off x="617219" y="915566"/>
          <a:ext cx="5657851" cy="3486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Номер слайда 1"/>
          <p:cNvSpPr>
            <a:spLocks noGrp="1"/>
          </p:cNvSpPr>
          <p:nvPr>
            <p:ph type="sldNum" sz="quarter" idx="12"/>
          </p:nvPr>
        </p:nvSpPr>
        <p:spPr/>
        <p:txBody>
          <a:bodyPr/>
          <a:lstStyle/>
          <a:p>
            <a:fld id="{B19B0651-EE4F-4900-A07F-96A6BFA9D0F0}" type="slidenum">
              <a:rPr lang="ru-RU" smtClean="0"/>
              <a:t>22</a:t>
            </a:fld>
            <a:endParaRPr lang="ru-RU"/>
          </a:p>
        </p:txBody>
      </p:sp>
    </p:spTree>
    <p:extLst>
      <p:ext uri="{BB962C8B-B14F-4D97-AF65-F5344CB8AC3E}">
        <p14:creationId xmlns:p14="http://schemas.microsoft.com/office/powerpoint/2010/main" val="905246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7220" y="214953"/>
            <a:ext cx="5657850" cy="916637"/>
          </a:xfrm>
        </p:spPr>
        <p:txBody>
          <a:bodyPr>
            <a:noAutofit/>
          </a:bodyPr>
          <a:lstStyle/>
          <a:p>
            <a:pPr algn="ctr"/>
            <a:r>
              <a:rPr lang="ru-RU" sz="2500" b="1" dirty="0"/>
              <a:t>Основные </a:t>
            </a:r>
            <a:r>
              <a:rPr lang="ru-RU" sz="2500" b="1" dirty="0" smtClean="0"/>
              <a:t>новации  в рамках ст.99 Контроль в сфере закупок с 01.01.2020</a:t>
            </a:r>
            <a:endParaRPr lang="ru-RU" sz="2500"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153472529"/>
              </p:ext>
            </p:extLst>
          </p:nvPr>
        </p:nvGraphicFramePr>
        <p:xfrm>
          <a:off x="617219" y="1384301"/>
          <a:ext cx="5657851" cy="301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a:p>
        </p:txBody>
      </p:sp>
    </p:spTree>
    <p:extLst>
      <p:ext uri="{BB962C8B-B14F-4D97-AF65-F5344CB8AC3E}">
        <p14:creationId xmlns:p14="http://schemas.microsoft.com/office/powerpoint/2010/main" val="3356740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000" b="1" dirty="0" smtClean="0"/>
              <a:t>УФК: электронное актирование</a:t>
            </a:r>
            <a:endParaRPr lang="ru-RU" sz="4000"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819249929"/>
              </p:ext>
            </p:extLst>
          </p:nvPr>
        </p:nvGraphicFramePr>
        <p:xfrm>
          <a:off x="617219" y="1384301"/>
          <a:ext cx="5657851" cy="301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a:p>
        </p:txBody>
      </p:sp>
    </p:spTree>
    <p:extLst>
      <p:ext uri="{BB962C8B-B14F-4D97-AF65-F5344CB8AC3E}">
        <p14:creationId xmlns:p14="http://schemas.microsoft.com/office/powerpoint/2010/main" val="1658649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льцо 2"/>
          <p:cNvSpPr/>
          <p:nvPr/>
        </p:nvSpPr>
        <p:spPr>
          <a:xfrm>
            <a:off x="585625" y="1318558"/>
            <a:ext cx="273248" cy="371475"/>
          </a:xfrm>
          <a:prstGeom prst="donut">
            <a:avLst/>
          </a:prstGeom>
          <a:solidFill>
            <a:srgbClr val="161A67"/>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7601" tIns="28801" rIns="57601" bIns="28801" rtlCol="0" anchor="ctr"/>
          <a:lstStyle/>
          <a:p>
            <a:pPr algn="ctr"/>
            <a:endParaRPr lang="ru-RU" sz="1300">
              <a:solidFill>
                <a:srgbClr val="161A67"/>
              </a:solidFill>
            </a:endParaRPr>
          </a:p>
        </p:txBody>
      </p:sp>
      <p:sp>
        <p:nvSpPr>
          <p:cNvPr id="8" name="Кольцо 7"/>
          <p:cNvSpPr/>
          <p:nvPr/>
        </p:nvSpPr>
        <p:spPr>
          <a:xfrm>
            <a:off x="5889905" y="1298734"/>
            <a:ext cx="273248" cy="371475"/>
          </a:xfrm>
          <a:prstGeom prst="donut">
            <a:avLst/>
          </a:prstGeom>
          <a:solidFill>
            <a:srgbClr val="161A67"/>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7601" tIns="28801" rIns="57601" bIns="28801" rtlCol="0" anchor="ctr"/>
          <a:lstStyle/>
          <a:p>
            <a:pPr algn="ctr"/>
            <a:endParaRPr lang="ru-RU" sz="1300">
              <a:solidFill>
                <a:srgbClr val="161A67"/>
              </a:solidFill>
            </a:endParaRPr>
          </a:p>
        </p:txBody>
      </p:sp>
      <p:sp>
        <p:nvSpPr>
          <p:cNvPr id="9" name="Кольцо 8"/>
          <p:cNvSpPr/>
          <p:nvPr/>
        </p:nvSpPr>
        <p:spPr>
          <a:xfrm>
            <a:off x="3230380" y="1318558"/>
            <a:ext cx="273248" cy="371475"/>
          </a:xfrm>
          <a:prstGeom prst="donut">
            <a:avLst/>
          </a:prstGeom>
          <a:solidFill>
            <a:srgbClr val="161A67"/>
          </a:solidFill>
        </p:spPr>
        <p:style>
          <a:lnRef idx="2">
            <a:schemeClr val="accent1">
              <a:shade val="50000"/>
            </a:schemeClr>
          </a:lnRef>
          <a:fillRef idx="1">
            <a:schemeClr val="accent1"/>
          </a:fillRef>
          <a:effectRef idx="0">
            <a:schemeClr val="accent1"/>
          </a:effectRef>
          <a:fontRef idx="minor">
            <a:schemeClr val="lt1"/>
          </a:fontRef>
        </p:style>
        <p:txBody>
          <a:bodyPr lIns="57601" tIns="28801" rIns="57601" bIns="28801" rtlCol="0" anchor="ctr"/>
          <a:lstStyle/>
          <a:p>
            <a:pPr algn="ctr"/>
            <a:endParaRPr lang="ru-RU" sz="1300">
              <a:solidFill>
                <a:srgbClr val="161A67"/>
              </a:solidFill>
            </a:endParaRPr>
          </a:p>
        </p:txBody>
      </p:sp>
      <p:cxnSp>
        <p:nvCxnSpPr>
          <p:cNvPr id="6" name="Прямая со стрелкой 5"/>
          <p:cNvCxnSpPr>
            <a:stCxn id="3" idx="6"/>
            <a:endCxn id="9" idx="2"/>
          </p:cNvCxnSpPr>
          <p:nvPr/>
        </p:nvCxnSpPr>
        <p:spPr>
          <a:xfrm>
            <a:off x="858872" y="1504295"/>
            <a:ext cx="2371507" cy="0"/>
          </a:xfrm>
          <a:prstGeom prst="straightConnector1">
            <a:avLst/>
          </a:prstGeom>
          <a:ln w="38100">
            <a:solidFill>
              <a:srgbClr val="161A67"/>
            </a:solidFill>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flipV="1">
            <a:off x="3503628" y="1477986"/>
            <a:ext cx="2386276" cy="19824"/>
          </a:xfrm>
          <a:prstGeom prst="straightConnector1">
            <a:avLst/>
          </a:prstGeom>
          <a:ln w="38100">
            <a:solidFill>
              <a:srgbClr val="161A67"/>
            </a:solidFill>
            <a:tailEnd type="triangle"/>
          </a:ln>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3057358" y="1086700"/>
            <a:ext cx="690202" cy="212053"/>
          </a:xfrm>
          <a:prstGeom prst="rect">
            <a:avLst/>
          </a:prstGeom>
        </p:spPr>
        <p:txBody>
          <a:bodyPr wrap="none" lIns="57601" tIns="28801" rIns="57601" bIns="28801">
            <a:spAutoFit/>
          </a:bodyPr>
          <a:lstStyle/>
          <a:p>
            <a:pPr algn="just"/>
            <a:r>
              <a:rPr lang="ru-RU" sz="1000" b="1" dirty="0">
                <a:solidFill>
                  <a:srgbClr val="161A67"/>
                </a:solidFill>
                <a:latin typeface="+mj-lt"/>
                <a:cs typeface="Times New Roman" pitchFamily="18" charset="0"/>
              </a:rPr>
              <a:t>Июль 2020</a:t>
            </a:r>
          </a:p>
        </p:txBody>
      </p:sp>
      <p:sp>
        <p:nvSpPr>
          <p:cNvPr id="24" name="Прямоугольник 23"/>
          <p:cNvSpPr/>
          <p:nvPr/>
        </p:nvSpPr>
        <p:spPr>
          <a:xfrm>
            <a:off x="388403" y="1086700"/>
            <a:ext cx="779970" cy="212053"/>
          </a:xfrm>
          <a:prstGeom prst="rect">
            <a:avLst/>
          </a:prstGeom>
        </p:spPr>
        <p:txBody>
          <a:bodyPr wrap="none" lIns="57601" tIns="28801" rIns="57601" bIns="28801">
            <a:spAutoFit/>
          </a:bodyPr>
          <a:lstStyle/>
          <a:p>
            <a:pPr algn="just"/>
            <a:r>
              <a:rPr lang="ru-RU" sz="1000" b="1" dirty="0">
                <a:solidFill>
                  <a:srgbClr val="161A67"/>
                </a:solidFill>
                <a:latin typeface="+mj-lt"/>
                <a:cs typeface="Times New Roman" pitchFamily="18" charset="0"/>
              </a:rPr>
              <a:t>Январь 2020</a:t>
            </a:r>
          </a:p>
        </p:txBody>
      </p:sp>
      <p:sp>
        <p:nvSpPr>
          <p:cNvPr id="25" name="Прямоугольник 24"/>
          <p:cNvSpPr/>
          <p:nvPr/>
        </p:nvSpPr>
        <p:spPr>
          <a:xfrm>
            <a:off x="5602079" y="1086700"/>
            <a:ext cx="848900" cy="212053"/>
          </a:xfrm>
          <a:prstGeom prst="rect">
            <a:avLst/>
          </a:prstGeom>
        </p:spPr>
        <p:txBody>
          <a:bodyPr wrap="none" lIns="57601" tIns="28801" rIns="57601" bIns="28801">
            <a:spAutoFit/>
          </a:bodyPr>
          <a:lstStyle/>
          <a:p>
            <a:pPr algn="just"/>
            <a:r>
              <a:rPr lang="ru-RU" sz="1000" b="1" dirty="0">
                <a:solidFill>
                  <a:srgbClr val="161A67"/>
                </a:solidFill>
                <a:latin typeface="+mj-lt"/>
                <a:cs typeface="Times New Roman" pitchFamily="18" charset="0"/>
              </a:rPr>
              <a:t>Декабрь 2020</a:t>
            </a:r>
          </a:p>
        </p:txBody>
      </p:sp>
      <p:sp>
        <p:nvSpPr>
          <p:cNvPr id="26" name="Прямоугольник 25"/>
          <p:cNvSpPr/>
          <p:nvPr/>
        </p:nvSpPr>
        <p:spPr>
          <a:xfrm>
            <a:off x="268867" y="2123596"/>
            <a:ext cx="2143257" cy="1797102"/>
          </a:xfrm>
          <a:prstGeom prst="rect">
            <a:avLst/>
          </a:prstGeom>
        </p:spPr>
        <p:txBody>
          <a:bodyPr wrap="square" lIns="57601" tIns="28801" rIns="57601" bIns="28801">
            <a:spAutoFit/>
          </a:bodyPr>
          <a:lstStyle/>
          <a:p>
            <a:pPr marL="180004" indent="-180004">
              <a:buFont typeface="Arial" panose="020B0604020202020204" pitchFamily="34" charset="0"/>
              <a:buChar char="•"/>
            </a:pPr>
            <a:r>
              <a:rPr lang="ru-RU" sz="1300" b="1" dirty="0">
                <a:latin typeface="+mj-lt"/>
                <a:ea typeface="Verdana" panose="020B0604030504040204" pitchFamily="34" charset="0"/>
                <a:cs typeface="Times New Roman" panose="02020603050405020304" pitchFamily="18" charset="0"/>
              </a:rPr>
              <a:t>ПРАВО</a:t>
            </a:r>
            <a:r>
              <a:rPr lang="ru-RU" sz="1300" dirty="0">
                <a:latin typeface="+mj-lt"/>
                <a:ea typeface="Verdana" panose="020B0604030504040204" pitchFamily="34" charset="0"/>
                <a:cs typeface="Times New Roman" panose="02020603050405020304" pitchFamily="18" charset="0"/>
              </a:rPr>
              <a:t> ПРИМЕНЕНИЯ ЭЛЕКТРОННОГО АКТА ЧЕРЕЗ ЕИС </a:t>
            </a:r>
          </a:p>
          <a:p>
            <a:pPr lvl="1"/>
            <a:r>
              <a:rPr lang="ru-RU" sz="800" dirty="0">
                <a:latin typeface="+mj-lt"/>
                <a:ea typeface="Tahoma" pitchFamily="34" charset="0"/>
                <a:cs typeface="Tahoma" pitchFamily="34" charset="0"/>
              </a:rPr>
              <a:t>_____________________________</a:t>
            </a:r>
          </a:p>
          <a:p>
            <a:pPr lvl="1"/>
            <a:endParaRPr lang="ru-RU" sz="800" dirty="0">
              <a:latin typeface="+mj-lt"/>
              <a:ea typeface="Tahoma" pitchFamily="34" charset="0"/>
              <a:cs typeface="Tahoma" pitchFamily="34" charset="0"/>
            </a:endParaRPr>
          </a:p>
          <a:p>
            <a:pPr lvl="1"/>
            <a:r>
              <a:rPr lang="ru-RU" sz="800" dirty="0">
                <a:latin typeface="+mj-lt"/>
                <a:ea typeface="Tahoma" pitchFamily="34" charset="0"/>
                <a:cs typeface="Tahoma" pitchFamily="34" charset="0"/>
              </a:rPr>
              <a:t>УНИВЕРСАЛЬНЫЙ ПЕРЕДАТОЧНЫЙ ДОКУМЕНТ, СЧЕТ ФАКТУРА (по Приказу ФНС России №  ММВ-7-15/820)</a:t>
            </a:r>
          </a:p>
          <a:p>
            <a:pPr marL="180004" indent="-180004">
              <a:buFont typeface="Arial" panose="020B0604020202020204" pitchFamily="34" charset="0"/>
              <a:buChar char="•"/>
            </a:pPr>
            <a:endParaRPr lang="ru-RU" sz="1300" dirty="0">
              <a:latin typeface="+mj-lt"/>
              <a:ea typeface="Verdana" panose="020B0604030504040204" pitchFamily="34" charset="0"/>
              <a:cs typeface="Times New Roman" panose="02020603050405020304" pitchFamily="18" charset="0"/>
            </a:endParaRPr>
          </a:p>
          <a:p>
            <a:pPr marL="180004" indent="-180004">
              <a:buFont typeface="Arial" panose="020B0604020202020204" pitchFamily="34" charset="0"/>
              <a:buChar char="•"/>
            </a:pPr>
            <a:endParaRPr lang="ru-RU" sz="1300" dirty="0">
              <a:latin typeface="+mj-lt"/>
              <a:ea typeface="Verdana" panose="020B0604030504040204" pitchFamily="34" charset="0"/>
              <a:cs typeface="Times New Roman" panose="02020603050405020304" pitchFamily="18" charset="0"/>
            </a:endParaRPr>
          </a:p>
        </p:txBody>
      </p:sp>
      <p:sp>
        <p:nvSpPr>
          <p:cNvPr id="15" name="Прямоугольник 6"/>
          <p:cNvSpPr/>
          <p:nvPr/>
        </p:nvSpPr>
        <p:spPr>
          <a:xfrm>
            <a:off x="548702" y="199680"/>
            <a:ext cx="5754288" cy="238826"/>
          </a:xfrm>
          <a:prstGeom prst="rect">
            <a:avLst/>
          </a:prstGeom>
        </p:spPr>
        <p:txBody>
          <a:bodyPr wrap="square" lIns="38396" tIns="19198" rIns="38396" bIns="19198">
            <a:spAutoFit/>
          </a:bodyPr>
          <a:lstStyle/>
          <a:p>
            <a:pPr algn="ctr"/>
            <a:r>
              <a:rPr lang="ru-RU" sz="1300" b="1" dirty="0">
                <a:solidFill>
                  <a:schemeClr val="accent1">
                    <a:lumMod val="50000"/>
                  </a:schemeClr>
                </a:solidFill>
                <a:latin typeface="+mj-lt"/>
                <a:ea typeface="Verdana" pitchFamily="34" charset="0"/>
                <a:cs typeface="Verdana" pitchFamily="34" charset="0"/>
              </a:rPr>
              <a:t>ДОРОЖНАЯ КАРТА </a:t>
            </a:r>
            <a:r>
              <a:rPr lang="ru-RU" sz="1300" b="1" cap="all" dirty="0">
                <a:solidFill>
                  <a:schemeClr val="accent1">
                    <a:lumMod val="50000"/>
                  </a:schemeClr>
                </a:solidFill>
                <a:latin typeface="+mj-lt"/>
                <a:ea typeface="Verdana" pitchFamily="34" charset="0"/>
                <a:cs typeface="Verdana" pitchFamily="34" charset="0"/>
              </a:rPr>
              <a:t>внедрения электронного актирования в </a:t>
            </a:r>
            <a:r>
              <a:rPr lang="ru-RU" sz="1300" b="1" dirty="0">
                <a:solidFill>
                  <a:schemeClr val="accent1">
                    <a:lumMod val="50000"/>
                  </a:schemeClr>
                </a:solidFill>
                <a:latin typeface="+mj-lt"/>
                <a:ea typeface="Verdana" pitchFamily="34" charset="0"/>
                <a:cs typeface="Verdana" pitchFamily="34" charset="0"/>
              </a:rPr>
              <a:t>ЕИС в 2020 г. </a:t>
            </a:r>
          </a:p>
        </p:txBody>
      </p:sp>
      <p:sp>
        <p:nvSpPr>
          <p:cNvPr id="19" name="Прямоугольник 18"/>
          <p:cNvSpPr/>
          <p:nvPr/>
        </p:nvSpPr>
        <p:spPr>
          <a:xfrm>
            <a:off x="4689973" y="4281910"/>
            <a:ext cx="1809930" cy="335155"/>
          </a:xfrm>
          <a:prstGeom prst="rect">
            <a:avLst/>
          </a:prstGeom>
        </p:spPr>
        <p:txBody>
          <a:bodyPr wrap="square" lIns="57594" tIns="28797" rIns="57594" bIns="28797">
            <a:spAutoFit/>
          </a:bodyPr>
          <a:lstStyle/>
          <a:p>
            <a:pPr algn="r">
              <a:buClr>
                <a:srgbClr val="1447AC"/>
              </a:buClr>
              <a:buSzPct val="131000"/>
            </a:pPr>
            <a:r>
              <a:rPr lang="ru-RU" dirty="0" smtClean="0">
                <a:solidFill>
                  <a:schemeClr val="tx1">
                    <a:lumMod val="50000"/>
                    <a:lumOff val="50000"/>
                  </a:schemeClr>
                </a:solidFill>
                <a:latin typeface="Tahoma" pitchFamily="34" charset="0"/>
                <a:ea typeface="Tahoma" pitchFamily="34" charset="0"/>
                <a:cs typeface="Tahoma" pitchFamily="34" charset="0"/>
              </a:rPr>
              <a:t>-</a:t>
            </a:r>
            <a:endParaRPr lang="ru-RU" dirty="0">
              <a:solidFill>
                <a:schemeClr val="tx1">
                  <a:lumMod val="50000"/>
                  <a:lumOff val="50000"/>
                </a:schemeClr>
              </a:solidFill>
              <a:latin typeface="Tahoma" pitchFamily="34" charset="0"/>
              <a:ea typeface="Tahoma" pitchFamily="34" charset="0"/>
              <a:cs typeface="Tahoma" pitchFamily="34" charset="0"/>
            </a:endParaRPr>
          </a:p>
        </p:txBody>
      </p:sp>
      <p:sp>
        <p:nvSpPr>
          <p:cNvPr id="21" name="Прямоугольник 20"/>
          <p:cNvSpPr/>
          <p:nvPr/>
        </p:nvSpPr>
        <p:spPr>
          <a:xfrm>
            <a:off x="2560222" y="2116057"/>
            <a:ext cx="2284314" cy="1273882"/>
          </a:xfrm>
          <a:prstGeom prst="rect">
            <a:avLst/>
          </a:prstGeom>
        </p:spPr>
        <p:txBody>
          <a:bodyPr wrap="square" lIns="57601" tIns="28801" rIns="57601" bIns="28801">
            <a:spAutoFit/>
          </a:bodyPr>
          <a:lstStyle/>
          <a:p>
            <a:pPr marL="180004" indent="-180004">
              <a:buFont typeface="Arial" panose="020B0604020202020204" pitchFamily="34" charset="0"/>
              <a:buChar char="•"/>
            </a:pPr>
            <a:r>
              <a:rPr lang="ru-RU" sz="1300" b="1" dirty="0">
                <a:latin typeface="+mj-lt"/>
                <a:ea typeface="Verdana" panose="020B0604030504040204" pitchFamily="34" charset="0"/>
                <a:cs typeface="Times New Roman" panose="02020603050405020304" pitchFamily="18" charset="0"/>
              </a:rPr>
              <a:t>ПРАВО</a:t>
            </a:r>
            <a:r>
              <a:rPr lang="ru-RU" sz="1300" dirty="0">
                <a:latin typeface="+mj-lt"/>
                <a:ea typeface="Verdana" panose="020B0604030504040204" pitchFamily="34" charset="0"/>
                <a:cs typeface="Times New Roman" panose="02020603050405020304" pitchFamily="18" charset="0"/>
              </a:rPr>
              <a:t> ПРИМЕНЕНИЯ ЭЛЕКТРОННОГО АКТА </a:t>
            </a:r>
            <a:r>
              <a:rPr lang="ru-RU" sz="1300" b="1" dirty="0">
                <a:latin typeface="+mj-lt"/>
                <a:ea typeface="Verdana" panose="020B0604030504040204" pitchFamily="34" charset="0"/>
                <a:cs typeface="Times New Roman" panose="02020603050405020304" pitchFamily="18" charset="0"/>
              </a:rPr>
              <a:t>ПО ОТРАСЛЯМ</a:t>
            </a:r>
            <a:r>
              <a:rPr lang="ru-RU" sz="1300" dirty="0">
                <a:latin typeface="+mj-lt"/>
                <a:ea typeface="Verdana" panose="020B0604030504040204" pitchFamily="34" charset="0"/>
                <a:cs typeface="Times New Roman" panose="02020603050405020304" pitchFamily="18" charset="0"/>
              </a:rPr>
              <a:t> </a:t>
            </a:r>
            <a:r>
              <a:rPr lang="ru-RU" sz="800" dirty="0">
                <a:latin typeface="+mj-lt"/>
                <a:ea typeface="Tahoma" pitchFamily="34" charset="0"/>
                <a:cs typeface="Tahoma" pitchFamily="34" charset="0"/>
              </a:rPr>
              <a:t>_____________________________</a:t>
            </a:r>
          </a:p>
          <a:p>
            <a:pPr lvl="1"/>
            <a:endParaRPr lang="ru-RU" sz="800" dirty="0">
              <a:latin typeface="+mj-lt"/>
              <a:ea typeface="Tahoma" pitchFamily="34" charset="0"/>
              <a:cs typeface="Tahoma" pitchFamily="34" charset="0"/>
            </a:endParaRPr>
          </a:p>
          <a:p>
            <a:pPr lvl="1"/>
            <a:r>
              <a:rPr lang="ru-RU" sz="800" dirty="0">
                <a:latin typeface="+mj-lt"/>
                <a:ea typeface="Tahoma" pitchFamily="34" charset="0"/>
                <a:cs typeface="Tahoma" pitchFamily="34" charset="0"/>
              </a:rPr>
              <a:t>В ТОМ ЧИСЛЕ, СТРОИТЕЛЬСТВО (КС-2, КС-3);</a:t>
            </a:r>
          </a:p>
          <a:p>
            <a:pPr lvl="1"/>
            <a:r>
              <a:rPr lang="ru-RU" sz="800" dirty="0">
                <a:latin typeface="+mj-lt"/>
                <a:ea typeface="Tahoma" pitchFamily="34" charset="0"/>
                <a:cs typeface="Tahoma" pitchFamily="34" charset="0"/>
              </a:rPr>
              <a:t>ЛЕКАРСТВА</a:t>
            </a:r>
            <a:endParaRPr lang="ru-RU" sz="1300" dirty="0">
              <a:latin typeface="+mj-lt"/>
              <a:ea typeface="Verdana" panose="020B0604030504040204" pitchFamily="34" charset="0"/>
              <a:cs typeface="Times New Roman" panose="02020603050405020304" pitchFamily="18" charset="0"/>
            </a:endParaRPr>
          </a:p>
        </p:txBody>
      </p:sp>
      <p:sp>
        <p:nvSpPr>
          <p:cNvPr id="22" name="Прямоугольник 21"/>
          <p:cNvSpPr/>
          <p:nvPr/>
        </p:nvSpPr>
        <p:spPr>
          <a:xfrm>
            <a:off x="2587873" y="3775013"/>
            <a:ext cx="2284314" cy="919939"/>
          </a:xfrm>
          <a:prstGeom prst="rect">
            <a:avLst/>
          </a:prstGeom>
        </p:spPr>
        <p:txBody>
          <a:bodyPr wrap="square" lIns="57601" tIns="28801" rIns="57601" bIns="28801">
            <a:spAutoFit/>
          </a:bodyPr>
          <a:lstStyle/>
          <a:p>
            <a:pPr marL="180004" indent="-180004">
              <a:buFont typeface="Arial" panose="020B0604020202020204" pitchFamily="34" charset="0"/>
              <a:buChar char="•"/>
            </a:pPr>
            <a:r>
              <a:rPr lang="ru-RU" sz="1200" dirty="0">
                <a:latin typeface="+mj-lt"/>
                <a:ea typeface="Verdana" panose="020B0604030504040204" pitchFamily="34" charset="0"/>
                <a:cs typeface="Times New Roman" panose="02020603050405020304" pitchFamily="18" charset="0"/>
              </a:rPr>
              <a:t>ПЕРЕХОД ЕИС НА </a:t>
            </a:r>
            <a:r>
              <a:rPr lang="ru-RU" sz="1200" b="1" dirty="0" smtClean="0">
                <a:latin typeface="+mj-lt"/>
                <a:ea typeface="Verdana" panose="020B0604030504040204" pitchFamily="34" charset="0"/>
                <a:cs typeface="Times New Roman" panose="02020603050405020304" pitchFamily="18" charset="0"/>
              </a:rPr>
              <a:t>СЕРВИСНОЕ </a:t>
            </a:r>
            <a:r>
              <a:rPr lang="ru-RU" sz="1200" b="1" dirty="0">
                <a:latin typeface="+mj-lt"/>
                <a:ea typeface="Verdana" panose="020B0604030504040204" pitchFamily="34" charset="0"/>
                <a:cs typeface="Times New Roman" panose="02020603050405020304" pitchFamily="18" charset="0"/>
              </a:rPr>
              <a:t>ВЗАИМОДЕЙСТВИЕ </a:t>
            </a:r>
            <a:endParaRPr lang="ru-RU" sz="700" dirty="0">
              <a:latin typeface="+mj-lt"/>
              <a:ea typeface="Tahoma" pitchFamily="34" charset="0"/>
              <a:cs typeface="Tahoma" pitchFamily="34" charset="0"/>
            </a:endParaRPr>
          </a:p>
          <a:p>
            <a:pPr lvl="1"/>
            <a:r>
              <a:rPr lang="ru-RU" sz="800" dirty="0">
                <a:latin typeface="+mj-lt"/>
                <a:ea typeface="Tahoma" pitchFamily="34" charset="0"/>
                <a:cs typeface="Tahoma" pitchFamily="34" charset="0"/>
              </a:rPr>
              <a:t>_____________________________</a:t>
            </a:r>
          </a:p>
          <a:p>
            <a:pPr lvl="1"/>
            <a:r>
              <a:rPr lang="ru-RU" sz="800" dirty="0">
                <a:latin typeface="+mj-lt"/>
                <a:ea typeface="Tahoma" pitchFamily="34" charset="0"/>
                <a:cs typeface="Tahoma" pitchFamily="34" charset="0"/>
              </a:rPr>
              <a:t>с СИСТЕМАМИ БУХ УЧЕТА ПОСТАВЩИКОВ</a:t>
            </a:r>
          </a:p>
          <a:p>
            <a:pPr lvl="1"/>
            <a:r>
              <a:rPr lang="ru-RU" sz="800" b="1" dirty="0">
                <a:latin typeface="+mj-lt"/>
                <a:ea typeface="Tahoma" pitchFamily="34" charset="0"/>
                <a:cs typeface="Tahoma" pitchFamily="34" charset="0"/>
              </a:rPr>
              <a:t>с СИСТЕМАМИ БУХ УЧЕТА ЗАКАЗЧИКОВ</a:t>
            </a:r>
          </a:p>
        </p:txBody>
      </p:sp>
      <p:sp>
        <p:nvSpPr>
          <p:cNvPr id="29" name="Прямоугольник 28"/>
          <p:cNvSpPr/>
          <p:nvPr/>
        </p:nvSpPr>
        <p:spPr>
          <a:xfrm>
            <a:off x="5157015" y="2102564"/>
            <a:ext cx="1938431" cy="858384"/>
          </a:xfrm>
          <a:prstGeom prst="rect">
            <a:avLst/>
          </a:prstGeom>
        </p:spPr>
        <p:txBody>
          <a:bodyPr wrap="square" lIns="57601" tIns="28801" rIns="57601" bIns="28801">
            <a:spAutoFit/>
          </a:bodyPr>
          <a:lstStyle/>
          <a:p>
            <a:pPr marL="180004" indent="-180004">
              <a:buFont typeface="Arial" panose="020B0604020202020204" pitchFamily="34" charset="0"/>
              <a:buChar char="•"/>
            </a:pPr>
            <a:r>
              <a:rPr lang="ru-RU" sz="1300" b="1" dirty="0">
                <a:solidFill>
                  <a:srgbClr val="C00000"/>
                </a:solidFill>
                <a:latin typeface="+mj-lt"/>
                <a:ea typeface="Verdana" panose="020B0604030504040204" pitchFamily="34" charset="0"/>
                <a:cs typeface="Times New Roman" panose="02020603050405020304" pitchFamily="18" charset="0"/>
              </a:rPr>
              <a:t>ОБЯЗАННОСТЬ</a:t>
            </a:r>
            <a:r>
              <a:rPr lang="ru-RU" sz="1300" dirty="0">
                <a:solidFill>
                  <a:srgbClr val="C00000"/>
                </a:solidFill>
                <a:latin typeface="+mj-lt"/>
                <a:ea typeface="Verdana" panose="020B0604030504040204" pitchFamily="34" charset="0"/>
                <a:cs typeface="Times New Roman" panose="02020603050405020304" pitchFamily="18" charset="0"/>
              </a:rPr>
              <a:t> </a:t>
            </a:r>
            <a:r>
              <a:rPr lang="ru-RU" sz="1300" dirty="0">
                <a:latin typeface="+mj-lt"/>
                <a:ea typeface="Verdana" panose="020B0604030504040204" pitchFamily="34" charset="0"/>
                <a:cs typeface="Times New Roman" panose="02020603050405020304" pitchFamily="18" charset="0"/>
              </a:rPr>
              <a:t>ПРИМЕНЕНИЯ ЭЛЕКТРОННОГО АКТА ЧЕРЕЗ ЕИС</a:t>
            </a:r>
            <a:endParaRPr lang="ru-RU" sz="800" dirty="0">
              <a:latin typeface="+mj-lt"/>
              <a:ea typeface="Tahoma" pitchFamily="34" charset="0"/>
              <a:cs typeface="Tahoma" pitchFamily="34" charset="0"/>
            </a:endParaRPr>
          </a:p>
        </p:txBody>
      </p:sp>
      <p:sp>
        <p:nvSpPr>
          <p:cNvPr id="30" name="Прямоугольник 29"/>
          <p:cNvSpPr/>
          <p:nvPr/>
        </p:nvSpPr>
        <p:spPr>
          <a:xfrm>
            <a:off x="5157015" y="3763651"/>
            <a:ext cx="1570759" cy="858384"/>
          </a:xfrm>
          <a:prstGeom prst="rect">
            <a:avLst/>
          </a:prstGeom>
        </p:spPr>
        <p:txBody>
          <a:bodyPr wrap="square" lIns="57601" tIns="28801" rIns="57601" bIns="28801">
            <a:spAutoFit/>
          </a:bodyPr>
          <a:lstStyle/>
          <a:p>
            <a:pPr marL="180004" indent="-180004">
              <a:buFont typeface="Arial" panose="020B0604020202020204" pitchFamily="34" charset="0"/>
              <a:buChar char="•"/>
            </a:pPr>
            <a:r>
              <a:rPr lang="ru-RU" sz="1300" b="1" dirty="0">
                <a:latin typeface="+mj-lt"/>
                <a:ea typeface="Verdana" panose="020B0604030504040204" pitchFamily="34" charset="0"/>
                <a:cs typeface="Times New Roman" panose="02020603050405020304" pitchFamily="18" charset="0"/>
              </a:rPr>
              <a:t>РАЗВИТИЕ </a:t>
            </a:r>
            <a:r>
              <a:rPr lang="ru-RU" sz="1300" dirty="0">
                <a:latin typeface="+mj-lt"/>
                <a:ea typeface="Verdana" panose="020B0604030504040204" pitchFamily="34" charset="0"/>
                <a:cs typeface="Times New Roman" panose="02020603050405020304" pitchFamily="18" charset="0"/>
              </a:rPr>
              <a:t>ЭЛЕКТРОННОГО АКТИРОВАНИЯ В ЕИС</a:t>
            </a:r>
            <a:endParaRPr lang="ru-RU" sz="800" dirty="0">
              <a:latin typeface="+mj-lt"/>
              <a:ea typeface="Tahoma" pitchFamily="34" charset="0"/>
              <a:cs typeface="Tahoma" pitchFamily="34" charset="0"/>
            </a:endParaRPr>
          </a:p>
        </p:txBody>
      </p:sp>
      <p:sp>
        <p:nvSpPr>
          <p:cNvPr id="18" name="Номер слайда 1"/>
          <p:cNvSpPr>
            <a:spLocks noGrp="1"/>
          </p:cNvSpPr>
          <p:nvPr>
            <p:ph type="sldNum" sz="quarter" idx="12"/>
          </p:nvPr>
        </p:nvSpPr>
        <p:spPr>
          <a:xfrm>
            <a:off x="4843463" y="4767263"/>
            <a:ext cx="1543050" cy="273844"/>
          </a:xfrm>
        </p:spPr>
        <p:txBody>
          <a:bodyPr/>
          <a:lstStyle/>
          <a:p>
            <a:r>
              <a:rPr lang="ru-RU" dirty="0"/>
              <a:t>5</a:t>
            </a:r>
          </a:p>
        </p:txBody>
      </p:sp>
    </p:spTree>
    <p:extLst>
      <p:ext uri="{BB962C8B-B14F-4D97-AF65-F5344CB8AC3E}">
        <p14:creationId xmlns:p14="http://schemas.microsoft.com/office/powerpoint/2010/main" val="29796668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924050"/>
            <a:ext cx="6858000" cy="971550"/>
          </a:xfrm>
        </p:spPr>
        <p:txBody>
          <a:bodyPr>
            <a:normAutofit/>
          </a:bodyPr>
          <a:lstStyle/>
          <a:p>
            <a:pPr marL="0" indent="0" algn="ctr">
              <a:buNone/>
            </a:pPr>
            <a:r>
              <a:rPr lang="ru-RU" sz="3600" b="1" cap="all" spc="200" dirty="0">
                <a:ln w="1905"/>
                <a:solidFill>
                  <a:schemeClr val="accent3">
                    <a:lumMod val="50000"/>
                  </a:schemeClr>
                </a:solidFill>
                <a:effectLst>
                  <a:innerShdw blurRad="69850" dist="43180" dir="5400000">
                    <a:srgbClr val="000000">
                      <a:alpha val="65000"/>
                    </a:srgbClr>
                  </a:innerShdw>
                </a:effectLst>
                <a:latin typeface="Trebuchet MS" panose="020B0603020202020204" pitchFamily="34" charset="0"/>
              </a:rPr>
              <a:t>Спасибо за внимание!</a:t>
            </a:r>
          </a:p>
        </p:txBody>
      </p:sp>
    </p:spTree>
    <p:extLst>
      <p:ext uri="{BB962C8B-B14F-4D97-AF65-F5344CB8AC3E}">
        <p14:creationId xmlns:p14="http://schemas.microsoft.com/office/powerpoint/2010/main" val="3524121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267494"/>
            <a:ext cx="6858000" cy="400110"/>
          </a:xfrm>
          <a:prstGeom prst="rect">
            <a:avLst/>
          </a:prstGeom>
        </p:spPr>
        <p:txBody>
          <a:bodyPr wrap="square">
            <a:spAutoFit/>
          </a:bodyPr>
          <a:lstStyle/>
          <a:p>
            <a:pPr algn="ctr"/>
            <a:r>
              <a:rPr lang="ru-RU" sz="2000" b="1" cap="all" spc="200" dirty="0" smtClean="0">
                <a:ln w="1905"/>
                <a:effectLst>
                  <a:innerShdw blurRad="69850" dist="43180" dir="5400000">
                    <a:srgbClr val="000000">
                      <a:alpha val="65000"/>
                    </a:srgbClr>
                  </a:innerShdw>
                </a:effectLst>
                <a:latin typeface="Trebuchet MS" panose="020B0603020202020204" pitchFamily="34" charset="0"/>
              </a:rPr>
              <a:t>Первая волна изменений – май 2019 года</a:t>
            </a:r>
            <a:endParaRPr lang="ru-RU" sz="2000" b="1" u="sng" cap="all" spc="200" dirty="0">
              <a:ln w="1905"/>
              <a:effectLst>
                <a:innerShdw blurRad="69850" dist="43180" dir="5400000">
                  <a:srgbClr val="000000">
                    <a:alpha val="65000"/>
                  </a:srgbClr>
                </a:innerShdw>
              </a:effectLst>
              <a:latin typeface="Trebuchet MS" panose="020B0603020202020204" pitchFamily="34" charset="0"/>
            </a:endParaRPr>
          </a:p>
        </p:txBody>
      </p:sp>
      <p:graphicFrame>
        <p:nvGraphicFramePr>
          <p:cNvPr id="9" name="Схема 8"/>
          <p:cNvGraphicFramePr/>
          <p:nvPr>
            <p:extLst>
              <p:ext uri="{D42A27DB-BD31-4B8C-83A1-F6EECF244321}">
                <p14:modId xmlns:p14="http://schemas.microsoft.com/office/powerpoint/2010/main" val="626460553"/>
              </p:ext>
            </p:extLst>
          </p:nvPr>
        </p:nvGraphicFramePr>
        <p:xfrm>
          <a:off x="0" y="699542"/>
          <a:ext cx="6813376"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2573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2634"/>
            <a:ext cx="6858000" cy="553357"/>
          </a:xfrm>
          <a:prstGeom prst="rect">
            <a:avLst/>
          </a:prstGeom>
        </p:spPr>
        <p:txBody>
          <a:bodyPr wrap="square">
            <a:spAutoFit/>
          </a:bodyPr>
          <a:lstStyle/>
          <a:p>
            <a:pPr algn="ctr">
              <a:lnSpc>
                <a:spcPct val="107000"/>
              </a:lnSpc>
              <a:spcAft>
                <a:spcPts val="800"/>
              </a:spcAft>
            </a:pPr>
            <a:r>
              <a:rPr lang="ru-RU" sz="2800" b="1" i="1" dirty="0" smtClean="0">
                <a:solidFill>
                  <a:schemeClr val="accent2">
                    <a:lumMod val="75000"/>
                  </a:schemeClr>
                </a:solidFill>
                <a:latin typeface="PT Astra Serif" panose="020A0603040505020204" pitchFamily="18" charset="-52"/>
                <a:ea typeface="Calibri" panose="020F0502020204030204" pitchFamily="34" charset="0"/>
                <a:cs typeface="Times New Roman" panose="02020603050405020304" pitchFamily="18" charset="0"/>
              </a:rPr>
              <a:t>Изменения в планировании закупок</a:t>
            </a:r>
            <a:endParaRPr lang="ru-RU" sz="2800" b="1" i="1" dirty="0">
              <a:solidFill>
                <a:schemeClr val="accent2">
                  <a:lumMod val="75000"/>
                </a:schemeClr>
              </a:solidFill>
              <a:effectLst/>
              <a:latin typeface="PT Astra Serif" panose="020A0603040505020204" pitchFamily="18" charset="-52"/>
              <a:ea typeface="Calibri" panose="020F0502020204030204" pitchFamily="34" charset="0"/>
              <a:cs typeface="Times New Roman" panose="02020603050405020304" pitchFamily="18" charset="0"/>
            </a:endParaRPr>
          </a:p>
        </p:txBody>
      </p:sp>
      <p:graphicFrame>
        <p:nvGraphicFramePr>
          <p:cNvPr id="6" name="Схема 5"/>
          <p:cNvGraphicFramePr/>
          <p:nvPr>
            <p:extLst>
              <p:ext uri="{D42A27DB-BD31-4B8C-83A1-F6EECF244321}">
                <p14:modId xmlns:p14="http://schemas.microsoft.com/office/powerpoint/2010/main" val="1214878503"/>
              </p:ext>
            </p:extLst>
          </p:nvPr>
        </p:nvGraphicFramePr>
        <p:xfrm>
          <a:off x="116632" y="544893"/>
          <a:ext cx="6624736" cy="4475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2344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7384" y="-20538"/>
            <a:ext cx="6858000" cy="954107"/>
          </a:xfrm>
          <a:prstGeom prst="rect">
            <a:avLst/>
          </a:prstGeom>
        </p:spPr>
        <p:txBody>
          <a:bodyPr wrap="square">
            <a:spAutoFit/>
          </a:bodyPr>
          <a:lstStyle/>
          <a:p>
            <a:pPr algn="ctr"/>
            <a:r>
              <a:rPr lang="ru-RU" sz="2800" b="1" i="1" dirty="0">
                <a:solidFill>
                  <a:schemeClr val="accent2">
                    <a:lumMod val="75000"/>
                  </a:schemeClr>
                </a:solidFill>
                <a:latin typeface="PT Astra Serif" panose="020A0603040505020204" pitchFamily="18" charset="-52"/>
                <a:ea typeface="Calibri" panose="020F0502020204030204" pitchFamily="34" charset="0"/>
                <a:cs typeface="Times New Roman" panose="02020603050405020304" pitchFamily="18" charset="0"/>
              </a:rPr>
              <a:t>Заключение договора </a:t>
            </a:r>
            <a:endParaRPr lang="ru-RU" sz="2800" b="1" i="1" dirty="0" smtClean="0">
              <a:solidFill>
                <a:schemeClr val="accent2">
                  <a:lumMod val="75000"/>
                </a:schemeClr>
              </a:solidFill>
              <a:latin typeface="PT Astra Serif" panose="020A0603040505020204" pitchFamily="18" charset="-52"/>
              <a:ea typeface="Calibri" panose="020F0502020204030204" pitchFamily="34" charset="0"/>
              <a:cs typeface="Times New Roman" panose="02020603050405020304" pitchFamily="18" charset="0"/>
            </a:endParaRPr>
          </a:p>
          <a:p>
            <a:pPr algn="ctr"/>
            <a:r>
              <a:rPr lang="ru-RU" sz="2800" b="1" i="1" dirty="0" smtClean="0">
                <a:solidFill>
                  <a:schemeClr val="accent2">
                    <a:lumMod val="75000"/>
                  </a:schemeClr>
                </a:solidFill>
                <a:latin typeface="PT Astra Serif" panose="020A0603040505020204" pitchFamily="18" charset="-52"/>
                <a:ea typeface="Calibri" panose="020F0502020204030204" pitchFamily="34" charset="0"/>
                <a:cs typeface="Times New Roman" panose="02020603050405020304" pitchFamily="18" charset="0"/>
              </a:rPr>
              <a:t>с </a:t>
            </a:r>
            <a:r>
              <a:rPr lang="ru-RU" sz="2800" b="1" i="1" dirty="0">
                <a:solidFill>
                  <a:schemeClr val="accent2">
                    <a:lumMod val="75000"/>
                  </a:schemeClr>
                </a:solidFill>
                <a:latin typeface="PT Astra Serif" panose="020A0603040505020204" pitchFamily="18" charset="-52"/>
                <a:ea typeface="Calibri" panose="020F0502020204030204" pitchFamily="34" charset="0"/>
                <a:cs typeface="Times New Roman" panose="02020603050405020304" pitchFamily="18" charset="0"/>
              </a:rPr>
              <a:t>единственным поставщиком</a:t>
            </a:r>
          </a:p>
        </p:txBody>
      </p:sp>
      <p:graphicFrame>
        <p:nvGraphicFramePr>
          <p:cNvPr id="8" name="Схема 7"/>
          <p:cNvGraphicFramePr/>
          <p:nvPr>
            <p:extLst>
              <p:ext uri="{D42A27DB-BD31-4B8C-83A1-F6EECF244321}">
                <p14:modId xmlns:p14="http://schemas.microsoft.com/office/powerpoint/2010/main" val="162980056"/>
              </p:ext>
            </p:extLst>
          </p:nvPr>
        </p:nvGraphicFramePr>
        <p:xfrm>
          <a:off x="27384" y="771550"/>
          <a:ext cx="6785992" cy="4371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3764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16631" y="123478"/>
            <a:ext cx="6624736" cy="1088068"/>
          </a:xfrm>
        </p:spPr>
        <p:txBody>
          <a:bodyPr>
            <a:noAutofit/>
          </a:bodyPr>
          <a:lstStyle/>
          <a:p>
            <a:pPr algn="ctr"/>
            <a:r>
              <a:rPr lang="ru-RU" sz="2800" b="1" dirty="0" smtClean="0"/>
              <a:t>Закупка лекарственных препаратов у единственного поставщика</a:t>
            </a:r>
            <a:endParaRPr lang="ru-RU" sz="2800" b="1" dirty="0"/>
          </a:p>
        </p:txBody>
      </p:sp>
      <p:sp>
        <p:nvSpPr>
          <p:cNvPr id="7" name="Объект 6"/>
          <p:cNvSpPr>
            <a:spLocks noGrp="1"/>
          </p:cNvSpPr>
          <p:nvPr>
            <p:ph idx="1"/>
          </p:nvPr>
        </p:nvSpPr>
        <p:spPr>
          <a:xfrm>
            <a:off x="600074" y="1707654"/>
            <a:ext cx="5657851" cy="3017520"/>
          </a:xfrm>
        </p:spPr>
        <p:txBody>
          <a:bodyPr/>
          <a:lstStyle/>
          <a:p>
            <a:endParaRPr lang="ru-RU" dirty="0" smtClean="0"/>
          </a:p>
          <a:p>
            <a:pPr algn="ctr"/>
            <a:r>
              <a:rPr lang="ru-RU" sz="2000" b="1" dirty="0" smtClean="0"/>
              <a:t>При закупке у единственного поставщика лекарственных препаратов для </a:t>
            </a:r>
            <a:r>
              <a:rPr lang="ru-RU" sz="2000" b="1" dirty="0"/>
              <a:t>конкретного больного </a:t>
            </a:r>
            <a:r>
              <a:rPr lang="ru-RU" sz="2000" b="1" dirty="0" smtClean="0"/>
              <a:t>по жизненным показаниям есть возможность приобретать лекарственные препараты на сумму до 1 миллиона рублей (ранее было 200 тысяч рублей)</a:t>
            </a:r>
            <a:endParaRPr lang="ru-RU" sz="2000" b="1" dirty="0"/>
          </a:p>
        </p:txBody>
      </p:sp>
      <p:sp>
        <p:nvSpPr>
          <p:cNvPr id="2" name="Номер слайда 1"/>
          <p:cNvSpPr>
            <a:spLocks noGrp="1"/>
          </p:cNvSpPr>
          <p:nvPr>
            <p:ph type="sldNum" sz="quarter" idx="12"/>
          </p:nvPr>
        </p:nvSpPr>
        <p:spPr/>
        <p:txBody>
          <a:bodyPr/>
          <a:lstStyle/>
          <a:p>
            <a:fld id="{B19B0651-EE4F-4900-A07F-96A6BFA9D0F0}" type="slidenum">
              <a:rPr lang="ru-RU" smtClean="0"/>
              <a:t>6</a:t>
            </a:fld>
            <a:endParaRPr lang="ru-RU"/>
          </a:p>
        </p:txBody>
      </p:sp>
    </p:spTree>
    <p:extLst>
      <p:ext uri="{BB962C8B-B14F-4D97-AF65-F5344CB8AC3E}">
        <p14:creationId xmlns:p14="http://schemas.microsoft.com/office/powerpoint/2010/main" val="18674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6858000" cy="522259"/>
          </a:xfrm>
          <a:prstGeom prst="rect">
            <a:avLst/>
          </a:prstGeom>
        </p:spPr>
        <p:txBody>
          <a:bodyPr wrap="square">
            <a:spAutoFit/>
          </a:bodyPr>
          <a:lstStyle/>
          <a:p>
            <a:pPr algn="ctr">
              <a:lnSpc>
                <a:spcPct val="107000"/>
              </a:lnSpc>
              <a:spcAft>
                <a:spcPts val="800"/>
              </a:spcAft>
            </a:pPr>
            <a:r>
              <a:rPr lang="ru-RU" sz="2800" b="1" i="1" dirty="0">
                <a:solidFill>
                  <a:schemeClr val="accent2">
                    <a:lumMod val="75000"/>
                  </a:schemeClr>
                </a:solidFill>
                <a:latin typeface="PT Astra Serif" panose="020A0603040505020204" pitchFamily="18" charset="-52"/>
                <a:ea typeface="Calibri" panose="020F0502020204030204" pitchFamily="34" charset="0"/>
                <a:cs typeface="Times New Roman" panose="02020603050405020304" pitchFamily="18" charset="0"/>
              </a:rPr>
              <a:t>Особенности размещения</a:t>
            </a:r>
          </a:p>
        </p:txBody>
      </p:sp>
      <p:graphicFrame>
        <p:nvGraphicFramePr>
          <p:cNvPr id="5" name="Схема 4"/>
          <p:cNvGraphicFramePr/>
          <p:nvPr>
            <p:extLst>
              <p:ext uri="{D42A27DB-BD31-4B8C-83A1-F6EECF244321}">
                <p14:modId xmlns:p14="http://schemas.microsoft.com/office/powerpoint/2010/main" val="865986614"/>
              </p:ext>
            </p:extLst>
          </p:nvPr>
        </p:nvGraphicFramePr>
        <p:xfrm>
          <a:off x="0" y="522259"/>
          <a:ext cx="6858000" cy="4621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9698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0" y="35598"/>
            <a:ext cx="6858000" cy="584775"/>
          </a:xfrm>
          <a:prstGeom prst="rect">
            <a:avLst/>
          </a:prstGeom>
        </p:spPr>
        <p:txBody>
          <a:bodyPr wrap="square">
            <a:spAutoFit/>
          </a:bodyPr>
          <a:lstStyle/>
          <a:p>
            <a:pPr algn="ctr"/>
            <a:r>
              <a:rPr lang="ru-RU" sz="3200" b="1" i="1" dirty="0" smtClean="0">
                <a:solidFill>
                  <a:schemeClr val="accent2">
                    <a:lumMod val="75000"/>
                  </a:schemeClr>
                </a:solidFill>
                <a:latin typeface="PT Astra Serif" panose="020A0603040505020204" pitchFamily="18" charset="-52"/>
                <a:ea typeface="Calibri" panose="020F0502020204030204" pitchFamily="34" charset="0"/>
                <a:cs typeface="Times New Roman" panose="02020603050405020304" pitchFamily="18" charset="0"/>
              </a:rPr>
              <a:t>Подготовка и размещение закупок</a:t>
            </a:r>
            <a:endParaRPr lang="ru-RU" sz="3200" b="1" i="1" dirty="0">
              <a:solidFill>
                <a:schemeClr val="accent2">
                  <a:lumMod val="75000"/>
                </a:schemeClr>
              </a:solidFill>
              <a:latin typeface="PT Astra Serif" panose="020A0603040505020204" pitchFamily="18" charset="-52"/>
              <a:ea typeface="Calibri" panose="020F0502020204030204" pitchFamily="34" charset="0"/>
              <a:cs typeface="Times New Roman" panose="02020603050405020304" pitchFamily="18" charset="0"/>
            </a:endParaRPr>
          </a:p>
        </p:txBody>
      </p:sp>
      <p:graphicFrame>
        <p:nvGraphicFramePr>
          <p:cNvPr id="7" name="Схема 6"/>
          <p:cNvGraphicFramePr/>
          <p:nvPr>
            <p:extLst>
              <p:ext uri="{D42A27DB-BD31-4B8C-83A1-F6EECF244321}">
                <p14:modId xmlns:p14="http://schemas.microsoft.com/office/powerpoint/2010/main" val="905950061"/>
              </p:ext>
            </p:extLst>
          </p:nvPr>
        </p:nvGraphicFramePr>
        <p:xfrm>
          <a:off x="44624" y="843558"/>
          <a:ext cx="6652120" cy="4461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8692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0" y="35598"/>
            <a:ext cx="6858000" cy="954107"/>
          </a:xfrm>
          <a:prstGeom prst="rect">
            <a:avLst/>
          </a:prstGeom>
        </p:spPr>
        <p:txBody>
          <a:bodyPr wrap="square">
            <a:spAutoFit/>
          </a:bodyPr>
          <a:lstStyle/>
          <a:p>
            <a:pPr algn="ctr"/>
            <a:r>
              <a:rPr lang="ru-RU" sz="2800" b="1" i="1" dirty="0" smtClean="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rPr>
              <a:t>СРОКИ ПОДАЧИ ЗАЯВОК И РАССМОТРЕНИЯ ЗАЯВОК с 01.07.2019</a:t>
            </a:r>
            <a:endParaRPr lang="ru-RU" sz="2800" b="1" i="1" dirty="0">
              <a:solidFill>
                <a:srgbClr val="63A537">
                  <a:lumMod val="75000"/>
                </a:srgbClr>
              </a:solidFill>
              <a:latin typeface="PT Astra Serif" panose="020A0603040505020204" pitchFamily="18" charset="-52"/>
              <a:ea typeface="Calibri" panose="020F0502020204030204" pitchFamily="34" charset="0"/>
              <a:cs typeface="Times New Roman" panose="02020603050405020304" pitchFamily="18" charset="0"/>
            </a:endParaRPr>
          </a:p>
        </p:txBody>
      </p:sp>
      <p:graphicFrame>
        <p:nvGraphicFramePr>
          <p:cNvPr id="7" name="Схема 6"/>
          <p:cNvGraphicFramePr/>
          <p:nvPr>
            <p:extLst>
              <p:ext uri="{D42A27DB-BD31-4B8C-83A1-F6EECF244321}">
                <p14:modId xmlns:p14="http://schemas.microsoft.com/office/powerpoint/2010/main" val="1097302793"/>
              </p:ext>
            </p:extLst>
          </p:nvPr>
        </p:nvGraphicFramePr>
        <p:xfrm>
          <a:off x="136039" y="1419622"/>
          <a:ext cx="6696744"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9865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7370</TotalTime>
  <Words>2063</Words>
  <Application>Microsoft Office PowerPoint</Application>
  <PresentationFormat>Произвольный</PresentationFormat>
  <Paragraphs>152</Paragraphs>
  <Slides>26</Slides>
  <Notes>6</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26</vt:i4>
      </vt:variant>
    </vt:vector>
  </HeadingPairs>
  <TitlesOfParts>
    <vt:vector size="36" baseType="lpstr">
      <vt:lpstr>Arial</vt:lpstr>
      <vt:lpstr>Calibri</vt:lpstr>
      <vt:lpstr>Calibri Light</vt:lpstr>
      <vt:lpstr>PT Astra Serif</vt:lpstr>
      <vt:lpstr>Segoe UI</vt:lpstr>
      <vt:lpstr>Tahoma</vt:lpstr>
      <vt:lpstr>Times New Roman</vt:lpstr>
      <vt:lpstr>Trebuchet MS</vt:lpstr>
      <vt:lpstr>Verdana</vt:lpstr>
      <vt:lpstr>Ретро</vt:lpstr>
      <vt:lpstr>Изменения законодательства о контрактной системе в сфере закупок товаров, работ, услуг для обеспечения государственных и муниципальных нужд В 2019 ГОДУ</vt:lpstr>
      <vt:lpstr>Презентация PowerPoint</vt:lpstr>
      <vt:lpstr>Презентация PowerPoint</vt:lpstr>
      <vt:lpstr>Презентация PowerPoint</vt:lpstr>
      <vt:lpstr>Презентация PowerPoint</vt:lpstr>
      <vt:lpstr>Закупка лекарственных препаратов у единственного поставщика</vt:lpstr>
      <vt:lpstr>Презентация PowerPoint</vt:lpstr>
      <vt:lpstr>Презентация PowerPoint</vt:lpstr>
      <vt:lpstr>Презентация PowerPoint</vt:lpstr>
      <vt:lpstr>Презентация PowerPoint</vt:lpstr>
      <vt:lpstr>Презентация PowerPoint</vt:lpstr>
      <vt:lpstr>ДЕМПИНГ (снижение цены более, чем на 25%)</vt:lpstr>
      <vt:lpstr>ПОДАЧА ЖАЛОБ с 01.07.2019</vt:lpstr>
      <vt:lpstr>КОНТРАКТЫ</vt:lpstr>
      <vt:lpstr>ОБЕСПЕЧЕНИЕ ИСПОЛНЕНИЯ КОНТРАКТОВ</vt:lpstr>
      <vt:lpstr>Разное</vt:lpstr>
      <vt:lpstr>Презентация PowerPoint</vt:lpstr>
      <vt:lpstr>Презентация PowerPoint</vt:lpstr>
      <vt:lpstr>Презентация PowerPoint</vt:lpstr>
      <vt:lpstr>Презентация PowerPoint</vt:lpstr>
      <vt:lpstr>Презентация PowerPoint</vt:lpstr>
      <vt:lpstr>Основные новации</vt:lpstr>
      <vt:lpstr>Основные новации  в рамках ст.99 Контроль в сфере закупок с 01.01.2020</vt:lpstr>
      <vt:lpstr>УФК: электронное актирование</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проблемных вопросах, возникающих при организации и проведении муниципальных закупок</dc:title>
  <dc:creator>Бобков Сергей Олегович</dc:creator>
  <cp:lastModifiedBy>Кузнецова Ольга Николаевна</cp:lastModifiedBy>
  <cp:revision>434</cp:revision>
  <cp:lastPrinted>2019-05-28T10:30:02Z</cp:lastPrinted>
  <dcterms:created xsi:type="dcterms:W3CDTF">2014-12-05T08:15:48Z</dcterms:created>
  <dcterms:modified xsi:type="dcterms:W3CDTF">2019-12-25T09:10:13Z</dcterms:modified>
</cp:coreProperties>
</file>