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48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6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8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4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7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4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5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95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33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37C5B-34EB-4E34-AA9D-B96F53AFF08C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5752C-235C-45D9-B795-4C2983DB6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4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6865" y="255374"/>
            <a:ext cx="9391135" cy="4193704"/>
          </a:xfrm>
        </p:spPr>
        <p:txBody>
          <a:bodyPr>
            <a:noAutofit/>
          </a:bodyPr>
          <a:lstStyle/>
          <a:p>
            <a:r>
              <a:rPr lang="ru-RU" sz="4400" b="1" i="1" dirty="0"/>
              <a:t>«Организация системы мониторинга и контроля за ходом реализации национальных проектов по основным направлениям стратегического развития Тульской области» 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432" y="4238770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Аудитор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счетной палаты Тульской области – </a:t>
            </a:r>
            <a:r>
              <a:rPr lang="ru-RU" sz="3200" b="1" i="1" dirty="0" smtClean="0"/>
              <a:t>Гремякова </a:t>
            </a:r>
            <a:r>
              <a:rPr lang="ru-RU" sz="3200" b="1" i="1" smtClean="0"/>
              <a:t>Ольга Петровна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02756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Стратегическое планирование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3828"/>
            <a:ext cx="10515600" cy="521313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Законом </a:t>
            </a:r>
            <a:r>
              <a:rPr lang="ru-RU" sz="2000" dirty="0"/>
              <a:t>Тульской области от 26.02.2016 </a:t>
            </a:r>
            <a:r>
              <a:rPr lang="ru-RU" sz="2000" dirty="0" smtClean="0"/>
              <a:t>№8-ЗТО «О </a:t>
            </a:r>
            <a:r>
              <a:rPr lang="ru-RU" sz="2000" dirty="0"/>
              <a:t>стратегическом планировании в Тульской </a:t>
            </a:r>
            <a:r>
              <a:rPr lang="ru-RU" sz="2000" dirty="0" smtClean="0"/>
              <a:t>области» счетная палата Тульской области определена участником стратегического планирования</a:t>
            </a:r>
          </a:p>
          <a:p>
            <a:r>
              <a:rPr lang="ru-RU" sz="2000" dirty="0" smtClean="0"/>
              <a:t>Проведено экспертно-аналитическое </a:t>
            </a:r>
            <a:r>
              <a:rPr lang="ru-RU" sz="2000" dirty="0"/>
              <a:t>мероприятие «Анализ реализации приоритетных проектов и программ по основным направлениям стратегического развития Тульской области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По результатам </a:t>
            </a:r>
            <a:r>
              <a:rPr lang="ru-RU" sz="2000" dirty="0"/>
              <a:t>направлены </a:t>
            </a:r>
            <a:r>
              <a:rPr lang="ru-RU" sz="2000" dirty="0" smtClean="0"/>
              <a:t>предложения в правительство области по </a:t>
            </a:r>
            <a:r>
              <a:rPr lang="ru-RU" sz="2000" dirty="0"/>
              <a:t>совершенствованию </a:t>
            </a:r>
            <a:r>
              <a:rPr lang="ru-RU" sz="2000" dirty="0" smtClean="0"/>
              <a:t>нормативной и </a:t>
            </a:r>
            <a:r>
              <a:rPr lang="ru-RU" sz="2000" dirty="0"/>
              <a:t>методической базы в области проектного </a:t>
            </a:r>
            <a:r>
              <a:rPr lang="ru-RU" sz="2000" dirty="0" smtClean="0"/>
              <a:t>управления, 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</a:t>
            </a:r>
            <a:r>
              <a:rPr lang="ru-RU" sz="2000" dirty="0"/>
              <a:t>провести мероприятия по интеграции проектов в госпрограммы Тульской области и включения их в бюджетный процесс </a:t>
            </a:r>
            <a:r>
              <a:rPr lang="ru-RU" sz="2000" dirty="0" smtClean="0"/>
              <a:t>области </a:t>
            </a:r>
            <a:r>
              <a:rPr lang="ru-RU" sz="2000" dirty="0"/>
              <a:t>путем введения соответствующих целевых </a:t>
            </a:r>
            <a:r>
              <a:rPr lang="ru-RU" sz="2000" dirty="0" smtClean="0"/>
              <a:t>статей.</a:t>
            </a:r>
          </a:p>
          <a:p>
            <a:r>
              <a:rPr lang="ru-RU" sz="2000" dirty="0"/>
              <a:t>Все предложения счетной палаты </a:t>
            </a:r>
            <a:r>
              <a:rPr lang="ru-RU" sz="2000" dirty="0" smtClean="0"/>
              <a:t>рассмотрены </a:t>
            </a:r>
            <a:r>
              <a:rPr lang="ru-RU" sz="2000" dirty="0"/>
              <a:t>на Координационном совете по проектному управлению и на сегодняшний день практически все реализованы правительством области.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23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403"/>
            <a:ext cx="10515600" cy="54927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Реализация национальных проектов в Тульской области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45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/>
              <a:t>В целях реализации задач социально-экономического развития, отраженных в Указе Президента Российской Федерации «О национальных целях и стратегических задачах развития Российской Федерации на период до 2024 г.» и в рамках реализации национальных проектов правительством Тульской области: </a:t>
            </a:r>
          </a:p>
          <a:p>
            <a:r>
              <a:rPr lang="ru-RU" sz="1700" dirty="0" smtClean="0"/>
              <a:t>разработаны </a:t>
            </a:r>
            <a:r>
              <a:rPr lang="ru-RU" sz="1700" dirty="0"/>
              <a:t>и утверждены на заседаниях президиума Координационного совета по проектному управлению в органах исполнительной власти Тульской области паспорта региональных приоритетных программ и проектов;</a:t>
            </a:r>
          </a:p>
          <a:p>
            <a:r>
              <a:rPr lang="ru-RU" sz="1700" dirty="0" smtClean="0"/>
              <a:t>закреплена </a:t>
            </a:r>
            <a:r>
              <a:rPr lang="ru-RU" sz="1700" dirty="0"/>
              <a:t>персональная ответственность кураторов региональных приоритетных программ распоряжением Губернатора Тульской области «О регулировании отдельных вопросов, связанных с реализацией национальных проектов в Тульской области»;</a:t>
            </a:r>
          </a:p>
          <a:p>
            <a:r>
              <a:rPr lang="ru-RU" sz="1700" dirty="0" smtClean="0"/>
              <a:t>приняты </a:t>
            </a:r>
            <a:r>
              <a:rPr lang="ru-RU" sz="1700" dirty="0"/>
              <a:t>указы Губернатора Тульской области:</a:t>
            </a:r>
          </a:p>
          <a:p>
            <a:r>
              <a:rPr lang="ru-RU" sz="1700" dirty="0"/>
              <a:t>«О стратегических направлениях, целях и задачах развития Тульской области на период до 2024 года»; </a:t>
            </a:r>
          </a:p>
          <a:p>
            <a:r>
              <a:rPr lang="ru-RU" sz="1700" dirty="0"/>
              <a:t> «Об утверждении Основных направлений деятельности правительства Тульской области на период до 2024 года»;</a:t>
            </a:r>
          </a:p>
          <a:p>
            <a:r>
              <a:rPr lang="ru-RU" sz="1700" dirty="0" smtClean="0"/>
              <a:t>утвержден </a:t>
            </a:r>
            <a:r>
              <a:rPr lang="ru-RU" sz="1700" dirty="0"/>
              <a:t>план действий правительства Тульской области по реализации Основных направлений деятельности правительства Тульской области на период до 2024 года.</a:t>
            </a:r>
          </a:p>
        </p:txBody>
      </p:sp>
    </p:spTree>
    <p:extLst>
      <p:ext uri="{BB962C8B-B14F-4D97-AF65-F5344CB8AC3E}">
        <p14:creationId xmlns:p14="http://schemas.microsoft.com/office/powerpoint/2010/main" val="424571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57" y="1"/>
            <a:ext cx="9568733" cy="514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2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167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Проблемы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4573"/>
            <a:ext cx="10515600" cy="470239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600" dirty="0" smtClean="0"/>
              <a:t>отсутствие </a:t>
            </a:r>
            <a:r>
              <a:rPr lang="ru-RU" sz="3600" dirty="0"/>
              <a:t>единой методологии за проведением мониторинга по реализации национальных проектов;</a:t>
            </a:r>
            <a:endParaRPr lang="ru-RU" sz="3600" b="1" dirty="0"/>
          </a:p>
          <a:p>
            <a:r>
              <a:rPr lang="ru-RU" sz="3600" dirty="0" smtClean="0"/>
              <a:t>отсутствие </a:t>
            </a:r>
            <a:r>
              <a:rPr lang="ru-RU" sz="3600" dirty="0"/>
              <a:t>доступа к системе «Электронный бюджет», в </a:t>
            </a:r>
            <a:r>
              <a:rPr lang="ru-RU" sz="3600" dirty="0" smtClean="0"/>
              <a:t>которой формируется </a:t>
            </a:r>
            <a:r>
              <a:rPr lang="ru-RU" sz="3600" dirty="0"/>
              <a:t>информация о реализации </a:t>
            </a:r>
            <a:r>
              <a:rPr lang="ru-RU" sz="3600" dirty="0" smtClean="0"/>
              <a:t>национальных проектов</a:t>
            </a:r>
            <a:r>
              <a:rPr lang="ru-RU" sz="3600" dirty="0"/>
              <a:t>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69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159"/>
            <a:ext cx="10515600" cy="994118"/>
          </a:xfrm>
        </p:spPr>
        <p:txBody>
          <a:bodyPr/>
          <a:lstStyle/>
          <a:p>
            <a:r>
              <a:rPr lang="ru-RU" dirty="0" smtClean="0"/>
              <a:t>Предложения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0068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/>
              <a:t>разработать методические рекомендации по мониторингу реализации национальных проектов контрольно-счетными органами субъектов и муниципальных образований;</a:t>
            </a:r>
          </a:p>
          <a:p>
            <a:r>
              <a:rPr lang="ru-RU" sz="2400" dirty="0"/>
              <a:t>выстроить взаимодействие со Счетной палатой Российской Федерации при осуществлении данного мониторинга (информирование региональных контрольно-счетных органов при направлении запросов в субъекты о мониторинге национальных проектов, а также выработать единые подходы по набору данных в этих запросах);</a:t>
            </a:r>
          </a:p>
          <a:p>
            <a:r>
              <a:rPr lang="ru-RU" sz="2400" dirty="0"/>
              <a:t>предоставить доступ региональным контрольно-счетным органам к информационному ресурсу Счетной палаты Российской Федерации по мониторингу национальных проектов.</a:t>
            </a:r>
            <a:endParaRPr lang="ru-RU" sz="2400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040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261" y="350914"/>
            <a:ext cx="10515600" cy="551793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/>
              <a:t>Благодарю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74575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393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«Организация системы мониторинга и контроля за ходом реализации национальных проектов по основным направлениям стратегического развития Тульской области»  </vt:lpstr>
      <vt:lpstr>Стратегическое планирование </vt:lpstr>
      <vt:lpstr>Реализация национальных проектов в Тульской области</vt:lpstr>
      <vt:lpstr>Презентация PowerPoint</vt:lpstr>
      <vt:lpstr>Проблемы</vt:lpstr>
      <vt:lpstr>Предложения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системы мониторинга и контроля за ходом реализации национальных проектов по основным направлениям стратегического развития Тульской области»</dc:title>
  <dc:creator>Гремякова Ольга Петровна</dc:creator>
  <cp:lastModifiedBy>Гремякова Ольга Петровна</cp:lastModifiedBy>
  <cp:revision>9</cp:revision>
  <dcterms:created xsi:type="dcterms:W3CDTF">2019-05-16T09:01:13Z</dcterms:created>
  <dcterms:modified xsi:type="dcterms:W3CDTF">2019-05-27T11:34:54Z</dcterms:modified>
</cp:coreProperties>
</file>